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2C5284-2E5C-4DE1-BF18-FFBEAB623B04}" type="datetimeFigureOut">
              <a:rPr lang="et-EE" smtClean="0"/>
              <a:t>04.10.2021</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E5C53-144B-4E14-866D-A16B3598AD60}" type="slidenum">
              <a:rPr lang="et-EE" smtClean="0"/>
              <a:t>‹#›</a:t>
            </a:fld>
            <a:endParaRPr lang="et-EE"/>
          </a:p>
        </p:txBody>
      </p:sp>
    </p:spTree>
    <p:extLst>
      <p:ext uri="{BB962C8B-B14F-4D97-AF65-F5344CB8AC3E}">
        <p14:creationId xmlns:p14="http://schemas.microsoft.com/office/powerpoint/2010/main" val="291965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dirty="0" err="1"/>
              <a:t>Camera</a:t>
            </a:r>
            <a:r>
              <a:rPr lang="et-EE" dirty="0"/>
              <a:t> </a:t>
            </a:r>
            <a:r>
              <a:rPr lang="en-US" dirty="0"/>
              <a:t>-&gt; Standard Views -&gt; Top</a:t>
            </a:r>
          </a:p>
          <a:p>
            <a:r>
              <a:rPr lang="en-US" dirty="0"/>
              <a:t>Camera -&gt; Parallel Projection</a:t>
            </a:r>
            <a:endParaRPr lang="et-EE" dirty="0"/>
          </a:p>
        </p:txBody>
      </p:sp>
      <p:sp>
        <p:nvSpPr>
          <p:cNvPr id="4" name="Slide Number Placeholder 3"/>
          <p:cNvSpPr>
            <a:spLocks noGrp="1"/>
          </p:cNvSpPr>
          <p:nvPr>
            <p:ph type="sldNum" sz="quarter" idx="10"/>
          </p:nvPr>
        </p:nvSpPr>
        <p:spPr/>
        <p:txBody>
          <a:bodyPr/>
          <a:lstStyle/>
          <a:p>
            <a:fld id="{B86E5C53-144B-4E14-866D-A16B3598AD60}" type="slidenum">
              <a:rPr lang="et-EE" smtClean="0"/>
              <a:t>2</a:t>
            </a:fld>
            <a:endParaRPr lang="et-EE"/>
          </a:p>
        </p:txBody>
      </p:sp>
    </p:spTree>
    <p:extLst>
      <p:ext uri="{BB962C8B-B14F-4D97-AF65-F5344CB8AC3E}">
        <p14:creationId xmlns:p14="http://schemas.microsoft.com/office/powerpoint/2010/main" val="3221312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Color faces with TTU colors. Erase guides. Add hour hands.</a:t>
            </a:r>
            <a:endParaRPr lang="et-EE" dirty="0"/>
          </a:p>
        </p:txBody>
      </p:sp>
      <p:sp>
        <p:nvSpPr>
          <p:cNvPr id="4" name="Slide Number Placeholder 3"/>
          <p:cNvSpPr>
            <a:spLocks noGrp="1"/>
          </p:cNvSpPr>
          <p:nvPr>
            <p:ph type="sldNum" sz="quarter" idx="10"/>
          </p:nvPr>
        </p:nvSpPr>
        <p:spPr/>
        <p:txBody>
          <a:bodyPr/>
          <a:lstStyle/>
          <a:p>
            <a:fld id="{B86E5C53-144B-4E14-866D-A16B3598AD60}" type="slidenum">
              <a:rPr lang="et-EE" smtClean="0"/>
              <a:t>11</a:t>
            </a:fld>
            <a:endParaRPr lang="et-EE"/>
          </a:p>
        </p:txBody>
      </p:sp>
    </p:spTree>
    <p:extLst>
      <p:ext uri="{BB962C8B-B14F-4D97-AF65-F5344CB8AC3E}">
        <p14:creationId xmlns:p14="http://schemas.microsoft.com/office/powerpoint/2010/main" val="3370658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circle  with 15 cm radius</a:t>
            </a:r>
            <a:endParaRPr lang="et-EE" dirty="0"/>
          </a:p>
        </p:txBody>
      </p:sp>
      <p:sp>
        <p:nvSpPr>
          <p:cNvPr id="4" name="Slide Number Placeholder 3"/>
          <p:cNvSpPr>
            <a:spLocks noGrp="1"/>
          </p:cNvSpPr>
          <p:nvPr>
            <p:ph type="sldNum" sz="quarter" idx="10"/>
          </p:nvPr>
        </p:nvSpPr>
        <p:spPr/>
        <p:txBody>
          <a:bodyPr/>
          <a:lstStyle/>
          <a:p>
            <a:fld id="{B86E5C53-144B-4E14-866D-A16B3598AD60}" type="slidenum">
              <a:rPr lang="et-EE" smtClean="0"/>
              <a:t>3</a:t>
            </a:fld>
            <a:endParaRPr lang="et-EE"/>
          </a:p>
        </p:txBody>
      </p:sp>
    </p:spTree>
    <p:extLst>
      <p:ext uri="{BB962C8B-B14F-4D97-AF65-F5344CB8AC3E}">
        <p14:creationId xmlns:p14="http://schemas.microsoft.com/office/powerpoint/2010/main" val="1415663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Offset tool, inner offset, 1,5 cm distance</a:t>
            </a:r>
            <a:endParaRPr lang="et-EE" dirty="0"/>
          </a:p>
        </p:txBody>
      </p:sp>
      <p:sp>
        <p:nvSpPr>
          <p:cNvPr id="4" name="Slide Number Placeholder 3"/>
          <p:cNvSpPr>
            <a:spLocks noGrp="1"/>
          </p:cNvSpPr>
          <p:nvPr>
            <p:ph type="sldNum" sz="quarter" idx="10"/>
          </p:nvPr>
        </p:nvSpPr>
        <p:spPr/>
        <p:txBody>
          <a:bodyPr/>
          <a:lstStyle/>
          <a:p>
            <a:fld id="{B86E5C53-144B-4E14-866D-A16B3598AD60}" type="slidenum">
              <a:rPr lang="et-EE" smtClean="0"/>
              <a:t>4</a:t>
            </a:fld>
            <a:endParaRPr lang="et-EE"/>
          </a:p>
        </p:txBody>
      </p:sp>
    </p:spTree>
    <p:extLst>
      <p:ext uri="{BB962C8B-B14F-4D97-AF65-F5344CB8AC3E}">
        <p14:creationId xmlns:p14="http://schemas.microsoft.com/office/powerpoint/2010/main" val="1317154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Tape Measure Tool draw guides for drawing clock faces</a:t>
            </a:r>
            <a:endParaRPr lang="et-EE" dirty="0"/>
          </a:p>
        </p:txBody>
      </p:sp>
      <p:sp>
        <p:nvSpPr>
          <p:cNvPr id="4" name="Slide Number Placeholder 3"/>
          <p:cNvSpPr>
            <a:spLocks noGrp="1"/>
          </p:cNvSpPr>
          <p:nvPr>
            <p:ph type="sldNum" sz="quarter" idx="10"/>
          </p:nvPr>
        </p:nvSpPr>
        <p:spPr/>
        <p:txBody>
          <a:bodyPr/>
          <a:lstStyle/>
          <a:p>
            <a:fld id="{B86E5C53-144B-4E14-866D-A16B3598AD60}" type="slidenum">
              <a:rPr lang="et-EE" smtClean="0"/>
              <a:t>5</a:t>
            </a:fld>
            <a:endParaRPr lang="et-EE"/>
          </a:p>
        </p:txBody>
      </p:sp>
    </p:spTree>
    <p:extLst>
      <p:ext uri="{BB962C8B-B14F-4D97-AF65-F5344CB8AC3E}">
        <p14:creationId xmlns:p14="http://schemas.microsoft.com/office/powerpoint/2010/main" val="49170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another Inner offset 0,2 cm wide. Draw  two rectangles, one is 1,5 by 0,2 cm, and second 1,5 by 0,3 cm. With Select tool triple click on one’s rectangle’s face, then click right mouse button and select Make Group. Repeat steps for second rectangle.</a:t>
            </a:r>
            <a:endParaRPr lang="et-EE" dirty="0"/>
          </a:p>
        </p:txBody>
      </p:sp>
      <p:sp>
        <p:nvSpPr>
          <p:cNvPr id="4" name="Slide Number Placeholder 3"/>
          <p:cNvSpPr>
            <a:spLocks noGrp="1"/>
          </p:cNvSpPr>
          <p:nvPr>
            <p:ph type="sldNum" sz="quarter" idx="10"/>
          </p:nvPr>
        </p:nvSpPr>
        <p:spPr/>
        <p:txBody>
          <a:bodyPr/>
          <a:lstStyle/>
          <a:p>
            <a:fld id="{B86E5C53-144B-4E14-866D-A16B3598AD60}" type="slidenum">
              <a:rPr lang="et-EE" smtClean="0"/>
              <a:t>6</a:t>
            </a:fld>
            <a:endParaRPr lang="et-EE"/>
          </a:p>
        </p:txBody>
      </p:sp>
    </p:spTree>
    <p:extLst>
      <p:ext uri="{BB962C8B-B14F-4D97-AF65-F5344CB8AC3E}">
        <p14:creationId xmlns:p14="http://schemas.microsoft.com/office/powerpoint/2010/main" val="2230707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 Move tool, press Ctrl and move mouse to the midpoint of rectangles, then move its copy to its proper place. Rotate rectangles with Rotate tool by 90 or 30 degrees to adjust them properly. Delete innermost offset and any leftover rectangles..</a:t>
            </a:r>
            <a:endParaRPr lang="et-EE" dirty="0"/>
          </a:p>
        </p:txBody>
      </p:sp>
      <p:sp>
        <p:nvSpPr>
          <p:cNvPr id="4" name="Slide Number Placeholder 3"/>
          <p:cNvSpPr>
            <a:spLocks noGrp="1"/>
          </p:cNvSpPr>
          <p:nvPr>
            <p:ph type="sldNum" sz="quarter" idx="10"/>
          </p:nvPr>
        </p:nvSpPr>
        <p:spPr/>
        <p:txBody>
          <a:bodyPr/>
          <a:lstStyle/>
          <a:p>
            <a:fld id="{B86E5C53-144B-4E14-866D-A16B3598AD60}" type="slidenum">
              <a:rPr lang="et-EE" smtClean="0"/>
              <a:t>7</a:t>
            </a:fld>
            <a:endParaRPr lang="et-EE"/>
          </a:p>
        </p:txBody>
      </p:sp>
    </p:spTree>
    <p:extLst>
      <p:ext uri="{BB962C8B-B14F-4D97-AF65-F5344CB8AC3E}">
        <p14:creationId xmlns:p14="http://schemas.microsoft.com/office/powerpoint/2010/main" val="183022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 logo picture and place it accordingly.</a:t>
            </a:r>
            <a:endParaRPr lang="et-EE" dirty="0"/>
          </a:p>
        </p:txBody>
      </p:sp>
      <p:sp>
        <p:nvSpPr>
          <p:cNvPr id="4" name="Slide Number Placeholder 3"/>
          <p:cNvSpPr>
            <a:spLocks noGrp="1"/>
          </p:cNvSpPr>
          <p:nvPr>
            <p:ph type="sldNum" sz="quarter" idx="10"/>
          </p:nvPr>
        </p:nvSpPr>
        <p:spPr/>
        <p:txBody>
          <a:bodyPr/>
          <a:lstStyle/>
          <a:p>
            <a:fld id="{B86E5C53-144B-4E14-866D-A16B3598AD60}" type="slidenum">
              <a:rPr lang="et-EE" smtClean="0"/>
              <a:t>8</a:t>
            </a:fld>
            <a:endParaRPr lang="et-EE"/>
          </a:p>
        </p:txBody>
      </p:sp>
    </p:spTree>
    <p:extLst>
      <p:ext uri="{BB962C8B-B14F-4D97-AF65-F5344CB8AC3E}">
        <p14:creationId xmlns:p14="http://schemas.microsoft.com/office/powerpoint/2010/main" val="1213144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Camera to isometric view. Pull offset by 0,8 cm, and clock faces by 0,1 cm.</a:t>
            </a:r>
            <a:endParaRPr lang="et-EE" dirty="0"/>
          </a:p>
        </p:txBody>
      </p:sp>
      <p:sp>
        <p:nvSpPr>
          <p:cNvPr id="4" name="Slide Number Placeholder 3"/>
          <p:cNvSpPr>
            <a:spLocks noGrp="1"/>
          </p:cNvSpPr>
          <p:nvPr>
            <p:ph type="sldNum" sz="quarter" idx="10"/>
          </p:nvPr>
        </p:nvSpPr>
        <p:spPr/>
        <p:txBody>
          <a:bodyPr/>
          <a:lstStyle/>
          <a:p>
            <a:fld id="{B86E5C53-144B-4E14-866D-A16B3598AD60}" type="slidenum">
              <a:rPr lang="et-EE" smtClean="0"/>
              <a:t>9</a:t>
            </a:fld>
            <a:endParaRPr lang="et-EE"/>
          </a:p>
        </p:txBody>
      </p:sp>
    </p:spTree>
    <p:extLst>
      <p:ext uri="{BB962C8B-B14F-4D97-AF65-F5344CB8AC3E}">
        <p14:creationId xmlns:p14="http://schemas.microsoft.com/office/powerpoint/2010/main" val="1560107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back of clock by 0,5 cm. Erase inner lines.</a:t>
            </a:r>
            <a:endParaRPr lang="et-EE" dirty="0"/>
          </a:p>
        </p:txBody>
      </p:sp>
      <p:sp>
        <p:nvSpPr>
          <p:cNvPr id="4" name="Slide Number Placeholder 3"/>
          <p:cNvSpPr>
            <a:spLocks noGrp="1"/>
          </p:cNvSpPr>
          <p:nvPr>
            <p:ph type="sldNum" sz="quarter" idx="10"/>
          </p:nvPr>
        </p:nvSpPr>
        <p:spPr/>
        <p:txBody>
          <a:bodyPr/>
          <a:lstStyle/>
          <a:p>
            <a:fld id="{B86E5C53-144B-4E14-866D-A16B3598AD60}" type="slidenum">
              <a:rPr lang="et-EE" smtClean="0"/>
              <a:t>10</a:t>
            </a:fld>
            <a:endParaRPr lang="et-EE"/>
          </a:p>
        </p:txBody>
      </p:sp>
    </p:spTree>
    <p:extLst>
      <p:ext uri="{BB962C8B-B14F-4D97-AF65-F5344CB8AC3E}">
        <p14:creationId xmlns:p14="http://schemas.microsoft.com/office/powerpoint/2010/main" val="2568604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1C30A-3182-4797-B0F8-F107D5803E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t-EE"/>
          </a:p>
        </p:txBody>
      </p:sp>
      <p:sp>
        <p:nvSpPr>
          <p:cNvPr id="3" name="Subtitle 2">
            <a:extLst>
              <a:ext uri="{FF2B5EF4-FFF2-40B4-BE49-F238E27FC236}">
                <a16:creationId xmlns:a16="http://schemas.microsoft.com/office/drawing/2014/main" id="{A7166B32-F7C7-4F1A-B60C-9CD84808BD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t-EE"/>
          </a:p>
        </p:txBody>
      </p:sp>
      <p:sp>
        <p:nvSpPr>
          <p:cNvPr id="4" name="Date Placeholder 3">
            <a:extLst>
              <a:ext uri="{FF2B5EF4-FFF2-40B4-BE49-F238E27FC236}">
                <a16:creationId xmlns:a16="http://schemas.microsoft.com/office/drawing/2014/main" id="{434673E9-D0BC-4A3D-8CF9-ED1F10090DC1}"/>
              </a:ext>
            </a:extLst>
          </p:cNvPr>
          <p:cNvSpPr>
            <a:spLocks noGrp="1"/>
          </p:cNvSpPr>
          <p:nvPr>
            <p:ph type="dt" sz="half" idx="10"/>
          </p:nvPr>
        </p:nvSpPr>
        <p:spPr/>
        <p:txBody>
          <a:bodyPr/>
          <a:lstStyle/>
          <a:p>
            <a:fld id="{8E75A77E-F49B-4D93-829E-7BA8F473CC48}" type="datetimeFigureOut">
              <a:rPr lang="et-EE" smtClean="0"/>
              <a:t>04.10.2021</a:t>
            </a:fld>
            <a:endParaRPr lang="et-EE"/>
          </a:p>
        </p:txBody>
      </p:sp>
      <p:sp>
        <p:nvSpPr>
          <p:cNvPr id="5" name="Footer Placeholder 4">
            <a:extLst>
              <a:ext uri="{FF2B5EF4-FFF2-40B4-BE49-F238E27FC236}">
                <a16:creationId xmlns:a16="http://schemas.microsoft.com/office/drawing/2014/main" id="{EB5B8714-F42A-4991-8802-BBBAB3EDFCC8}"/>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275EBD22-5C7D-4435-944A-EC8D9FAD2F2C}"/>
              </a:ext>
            </a:extLst>
          </p:cNvPr>
          <p:cNvSpPr>
            <a:spLocks noGrp="1"/>
          </p:cNvSpPr>
          <p:nvPr>
            <p:ph type="sldNum" sz="quarter" idx="12"/>
          </p:nvPr>
        </p:nvSpPr>
        <p:spPr/>
        <p:txBody>
          <a:bodyPr/>
          <a:lstStyle/>
          <a:p>
            <a:fld id="{25EB5465-D05C-4BC7-8D17-274ACB74E102}" type="slidenum">
              <a:rPr lang="et-EE" smtClean="0"/>
              <a:t>‹#›</a:t>
            </a:fld>
            <a:endParaRPr lang="et-EE"/>
          </a:p>
        </p:txBody>
      </p:sp>
    </p:spTree>
    <p:extLst>
      <p:ext uri="{BB962C8B-B14F-4D97-AF65-F5344CB8AC3E}">
        <p14:creationId xmlns:p14="http://schemas.microsoft.com/office/powerpoint/2010/main" val="141210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37027-0BB0-4311-879D-5701325AB1F2}"/>
              </a:ext>
            </a:extLst>
          </p:cNvPr>
          <p:cNvSpPr>
            <a:spLocks noGrp="1"/>
          </p:cNvSpPr>
          <p:nvPr>
            <p:ph type="title"/>
          </p:nvPr>
        </p:nvSpPr>
        <p:spPr/>
        <p:txBody>
          <a:bodyPr/>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34E26329-F53F-4506-B770-0516D79B24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72E2D70D-7677-4617-94EF-3E889DBBA04C}"/>
              </a:ext>
            </a:extLst>
          </p:cNvPr>
          <p:cNvSpPr>
            <a:spLocks noGrp="1"/>
          </p:cNvSpPr>
          <p:nvPr>
            <p:ph type="dt" sz="half" idx="10"/>
          </p:nvPr>
        </p:nvSpPr>
        <p:spPr/>
        <p:txBody>
          <a:bodyPr/>
          <a:lstStyle/>
          <a:p>
            <a:fld id="{8E75A77E-F49B-4D93-829E-7BA8F473CC48}" type="datetimeFigureOut">
              <a:rPr lang="et-EE" smtClean="0"/>
              <a:t>04.10.2021</a:t>
            </a:fld>
            <a:endParaRPr lang="et-EE"/>
          </a:p>
        </p:txBody>
      </p:sp>
      <p:sp>
        <p:nvSpPr>
          <p:cNvPr id="5" name="Footer Placeholder 4">
            <a:extLst>
              <a:ext uri="{FF2B5EF4-FFF2-40B4-BE49-F238E27FC236}">
                <a16:creationId xmlns:a16="http://schemas.microsoft.com/office/drawing/2014/main" id="{ECF7E32C-9DD9-4A77-8620-80F1B92044E0}"/>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EBC52C2C-4867-4778-AD3B-FDDA27BB2392}"/>
              </a:ext>
            </a:extLst>
          </p:cNvPr>
          <p:cNvSpPr>
            <a:spLocks noGrp="1"/>
          </p:cNvSpPr>
          <p:nvPr>
            <p:ph type="sldNum" sz="quarter" idx="12"/>
          </p:nvPr>
        </p:nvSpPr>
        <p:spPr/>
        <p:txBody>
          <a:bodyPr/>
          <a:lstStyle/>
          <a:p>
            <a:fld id="{25EB5465-D05C-4BC7-8D17-274ACB74E102}" type="slidenum">
              <a:rPr lang="et-EE" smtClean="0"/>
              <a:t>‹#›</a:t>
            </a:fld>
            <a:endParaRPr lang="et-EE"/>
          </a:p>
        </p:txBody>
      </p:sp>
    </p:spTree>
    <p:extLst>
      <p:ext uri="{BB962C8B-B14F-4D97-AF65-F5344CB8AC3E}">
        <p14:creationId xmlns:p14="http://schemas.microsoft.com/office/powerpoint/2010/main" val="250561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9348E0-9128-4557-8F36-977F3123243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t-EE"/>
          </a:p>
        </p:txBody>
      </p:sp>
      <p:sp>
        <p:nvSpPr>
          <p:cNvPr id="3" name="Vertical Text Placeholder 2">
            <a:extLst>
              <a:ext uri="{FF2B5EF4-FFF2-40B4-BE49-F238E27FC236}">
                <a16:creationId xmlns:a16="http://schemas.microsoft.com/office/drawing/2014/main" id="{3764C01F-659E-4419-B6BA-725931F0A51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6C6D2E5C-8AB7-4EE8-B516-F3999DBAC9B6}"/>
              </a:ext>
            </a:extLst>
          </p:cNvPr>
          <p:cNvSpPr>
            <a:spLocks noGrp="1"/>
          </p:cNvSpPr>
          <p:nvPr>
            <p:ph type="dt" sz="half" idx="10"/>
          </p:nvPr>
        </p:nvSpPr>
        <p:spPr/>
        <p:txBody>
          <a:bodyPr/>
          <a:lstStyle/>
          <a:p>
            <a:fld id="{8E75A77E-F49B-4D93-829E-7BA8F473CC48}" type="datetimeFigureOut">
              <a:rPr lang="et-EE" smtClean="0"/>
              <a:t>04.10.2021</a:t>
            </a:fld>
            <a:endParaRPr lang="et-EE"/>
          </a:p>
        </p:txBody>
      </p:sp>
      <p:sp>
        <p:nvSpPr>
          <p:cNvPr id="5" name="Footer Placeholder 4">
            <a:extLst>
              <a:ext uri="{FF2B5EF4-FFF2-40B4-BE49-F238E27FC236}">
                <a16:creationId xmlns:a16="http://schemas.microsoft.com/office/drawing/2014/main" id="{488BD32A-D72C-424E-AA77-00AD2CBE7B67}"/>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0E1B19D5-032E-4D2C-BCAB-2BAAA7AF8364}"/>
              </a:ext>
            </a:extLst>
          </p:cNvPr>
          <p:cNvSpPr>
            <a:spLocks noGrp="1"/>
          </p:cNvSpPr>
          <p:nvPr>
            <p:ph type="sldNum" sz="quarter" idx="12"/>
          </p:nvPr>
        </p:nvSpPr>
        <p:spPr/>
        <p:txBody>
          <a:bodyPr/>
          <a:lstStyle/>
          <a:p>
            <a:fld id="{25EB5465-D05C-4BC7-8D17-274ACB74E102}" type="slidenum">
              <a:rPr lang="et-EE" smtClean="0"/>
              <a:t>‹#›</a:t>
            </a:fld>
            <a:endParaRPr lang="et-EE"/>
          </a:p>
        </p:txBody>
      </p:sp>
    </p:spTree>
    <p:extLst>
      <p:ext uri="{BB962C8B-B14F-4D97-AF65-F5344CB8AC3E}">
        <p14:creationId xmlns:p14="http://schemas.microsoft.com/office/powerpoint/2010/main" val="13443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D0382-702D-47D5-B2E6-E6B779E4598D}"/>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82C53865-EC91-4709-A8BA-B864503039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ADA41309-589E-4B01-87B3-942F5AF8CDF8}"/>
              </a:ext>
            </a:extLst>
          </p:cNvPr>
          <p:cNvSpPr>
            <a:spLocks noGrp="1"/>
          </p:cNvSpPr>
          <p:nvPr>
            <p:ph type="dt" sz="half" idx="10"/>
          </p:nvPr>
        </p:nvSpPr>
        <p:spPr/>
        <p:txBody>
          <a:bodyPr/>
          <a:lstStyle/>
          <a:p>
            <a:fld id="{8E75A77E-F49B-4D93-829E-7BA8F473CC48}" type="datetimeFigureOut">
              <a:rPr lang="et-EE" smtClean="0"/>
              <a:t>04.10.2021</a:t>
            </a:fld>
            <a:endParaRPr lang="et-EE"/>
          </a:p>
        </p:txBody>
      </p:sp>
      <p:sp>
        <p:nvSpPr>
          <p:cNvPr id="5" name="Footer Placeholder 4">
            <a:extLst>
              <a:ext uri="{FF2B5EF4-FFF2-40B4-BE49-F238E27FC236}">
                <a16:creationId xmlns:a16="http://schemas.microsoft.com/office/drawing/2014/main" id="{3C786519-A4BD-46EF-B7CE-15B212723AC9}"/>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640BB82F-3972-415C-80E0-ADC6AB319568}"/>
              </a:ext>
            </a:extLst>
          </p:cNvPr>
          <p:cNvSpPr>
            <a:spLocks noGrp="1"/>
          </p:cNvSpPr>
          <p:nvPr>
            <p:ph type="sldNum" sz="quarter" idx="12"/>
          </p:nvPr>
        </p:nvSpPr>
        <p:spPr/>
        <p:txBody>
          <a:bodyPr/>
          <a:lstStyle/>
          <a:p>
            <a:fld id="{25EB5465-D05C-4BC7-8D17-274ACB74E102}" type="slidenum">
              <a:rPr lang="et-EE" smtClean="0"/>
              <a:t>‹#›</a:t>
            </a:fld>
            <a:endParaRPr lang="et-EE"/>
          </a:p>
        </p:txBody>
      </p:sp>
    </p:spTree>
    <p:extLst>
      <p:ext uri="{BB962C8B-B14F-4D97-AF65-F5344CB8AC3E}">
        <p14:creationId xmlns:p14="http://schemas.microsoft.com/office/powerpoint/2010/main" val="3585808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4B9EE-CD6F-4A7E-920B-18928B5741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t-EE"/>
          </a:p>
        </p:txBody>
      </p:sp>
      <p:sp>
        <p:nvSpPr>
          <p:cNvPr id="3" name="Text Placeholder 2">
            <a:extLst>
              <a:ext uri="{FF2B5EF4-FFF2-40B4-BE49-F238E27FC236}">
                <a16:creationId xmlns:a16="http://schemas.microsoft.com/office/drawing/2014/main" id="{6EB3E709-1DB9-42E4-A6E4-708A60EE1D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7DDA823-914C-40B8-93C4-3F44D7E8B8EA}"/>
              </a:ext>
            </a:extLst>
          </p:cNvPr>
          <p:cNvSpPr>
            <a:spLocks noGrp="1"/>
          </p:cNvSpPr>
          <p:nvPr>
            <p:ph type="dt" sz="half" idx="10"/>
          </p:nvPr>
        </p:nvSpPr>
        <p:spPr/>
        <p:txBody>
          <a:bodyPr/>
          <a:lstStyle/>
          <a:p>
            <a:fld id="{8E75A77E-F49B-4D93-829E-7BA8F473CC48}" type="datetimeFigureOut">
              <a:rPr lang="et-EE" smtClean="0"/>
              <a:t>04.10.2021</a:t>
            </a:fld>
            <a:endParaRPr lang="et-EE"/>
          </a:p>
        </p:txBody>
      </p:sp>
      <p:sp>
        <p:nvSpPr>
          <p:cNvPr id="5" name="Footer Placeholder 4">
            <a:extLst>
              <a:ext uri="{FF2B5EF4-FFF2-40B4-BE49-F238E27FC236}">
                <a16:creationId xmlns:a16="http://schemas.microsoft.com/office/drawing/2014/main" id="{136F4D0C-C9B8-4A4F-BFF2-3AAAF55579AC}"/>
              </a:ext>
            </a:extLst>
          </p:cNvPr>
          <p:cNvSpPr>
            <a:spLocks noGrp="1"/>
          </p:cNvSpPr>
          <p:nvPr>
            <p:ph type="ftr" sz="quarter" idx="11"/>
          </p:nvPr>
        </p:nvSpPr>
        <p:spPr/>
        <p:txBody>
          <a:bodyPr/>
          <a:lstStyle/>
          <a:p>
            <a:endParaRPr lang="et-EE"/>
          </a:p>
        </p:txBody>
      </p:sp>
      <p:sp>
        <p:nvSpPr>
          <p:cNvPr id="6" name="Slide Number Placeholder 5">
            <a:extLst>
              <a:ext uri="{FF2B5EF4-FFF2-40B4-BE49-F238E27FC236}">
                <a16:creationId xmlns:a16="http://schemas.microsoft.com/office/drawing/2014/main" id="{6BFB6DA5-BF5E-45BC-8874-FB8F6BFE48A0}"/>
              </a:ext>
            </a:extLst>
          </p:cNvPr>
          <p:cNvSpPr>
            <a:spLocks noGrp="1"/>
          </p:cNvSpPr>
          <p:nvPr>
            <p:ph type="sldNum" sz="quarter" idx="12"/>
          </p:nvPr>
        </p:nvSpPr>
        <p:spPr/>
        <p:txBody>
          <a:bodyPr/>
          <a:lstStyle/>
          <a:p>
            <a:fld id="{25EB5465-D05C-4BC7-8D17-274ACB74E102}" type="slidenum">
              <a:rPr lang="et-EE" smtClean="0"/>
              <a:t>‹#›</a:t>
            </a:fld>
            <a:endParaRPr lang="et-EE"/>
          </a:p>
        </p:txBody>
      </p:sp>
    </p:spTree>
    <p:extLst>
      <p:ext uri="{BB962C8B-B14F-4D97-AF65-F5344CB8AC3E}">
        <p14:creationId xmlns:p14="http://schemas.microsoft.com/office/powerpoint/2010/main" val="124440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F29AD-ABCB-4A80-A64F-08B50E0ED559}"/>
              </a:ext>
            </a:extLst>
          </p:cNvPr>
          <p:cNvSpPr>
            <a:spLocks noGrp="1"/>
          </p:cNvSpPr>
          <p:nvPr>
            <p:ph type="title"/>
          </p:nvPr>
        </p:nvSpPr>
        <p:spPr/>
        <p:txBody>
          <a:bodyPr/>
          <a:lstStyle/>
          <a:p>
            <a:r>
              <a:rPr lang="en-US"/>
              <a:t>Click to edit Master title style</a:t>
            </a:r>
            <a:endParaRPr lang="et-EE"/>
          </a:p>
        </p:txBody>
      </p:sp>
      <p:sp>
        <p:nvSpPr>
          <p:cNvPr id="3" name="Content Placeholder 2">
            <a:extLst>
              <a:ext uri="{FF2B5EF4-FFF2-40B4-BE49-F238E27FC236}">
                <a16:creationId xmlns:a16="http://schemas.microsoft.com/office/drawing/2014/main" id="{BE528BE4-BA81-4982-A00F-729EEEEA8F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Content Placeholder 3">
            <a:extLst>
              <a:ext uri="{FF2B5EF4-FFF2-40B4-BE49-F238E27FC236}">
                <a16:creationId xmlns:a16="http://schemas.microsoft.com/office/drawing/2014/main" id="{BA52453B-DEDE-4FC2-9265-FBD5805532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Date Placeholder 4">
            <a:extLst>
              <a:ext uri="{FF2B5EF4-FFF2-40B4-BE49-F238E27FC236}">
                <a16:creationId xmlns:a16="http://schemas.microsoft.com/office/drawing/2014/main" id="{89CA7444-7CC8-4F54-B1C0-6A5CB8956507}"/>
              </a:ext>
            </a:extLst>
          </p:cNvPr>
          <p:cNvSpPr>
            <a:spLocks noGrp="1"/>
          </p:cNvSpPr>
          <p:nvPr>
            <p:ph type="dt" sz="half" idx="10"/>
          </p:nvPr>
        </p:nvSpPr>
        <p:spPr/>
        <p:txBody>
          <a:bodyPr/>
          <a:lstStyle/>
          <a:p>
            <a:fld id="{8E75A77E-F49B-4D93-829E-7BA8F473CC48}" type="datetimeFigureOut">
              <a:rPr lang="et-EE" smtClean="0"/>
              <a:t>04.10.2021</a:t>
            </a:fld>
            <a:endParaRPr lang="et-EE"/>
          </a:p>
        </p:txBody>
      </p:sp>
      <p:sp>
        <p:nvSpPr>
          <p:cNvPr id="6" name="Footer Placeholder 5">
            <a:extLst>
              <a:ext uri="{FF2B5EF4-FFF2-40B4-BE49-F238E27FC236}">
                <a16:creationId xmlns:a16="http://schemas.microsoft.com/office/drawing/2014/main" id="{41D272D0-48B4-4CEE-98C4-B8DBC8832BF1}"/>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55EE807E-563A-4F4B-A4E7-4FFDB91DFD4B}"/>
              </a:ext>
            </a:extLst>
          </p:cNvPr>
          <p:cNvSpPr>
            <a:spLocks noGrp="1"/>
          </p:cNvSpPr>
          <p:nvPr>
            <p:ph type="sldNum" sz="quarter" idx="12"/>
          </p:nvPr>
        </p:nvSpPr>
        <p:spPr/>
        <p:txBody>
          <a:bodyPr/>
          <a:lstStyle/>
          <a:p>
            <a:fld id="{25EB5465-D05C-4BC7-8D17-274ACB74E102}" type="slidenum">
              <a:rPr lang="et-EE" smtClean="0"/>
              <a:t>‹#›</a:t>
            </a:fld>
            <a:endParaRPr lang="et-EE"/>
          </a:p>
        </p:txBody>
      </p:sp>
    </p:spTree>
    <p:extLst>
      <p:ext uri="{BB962C8B-B14F-4D97-AF65-F5344CB8AC3E}">
        <p14:creationId xmlns:p14="http://schemas.microsoft.com/office/powerpoint/2010/main" val="248667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74495-FD2D-4CB6-9BE4-C75617F49B9F}"/>
              </a:ext>
            </a:extLst>
          </p:cNvPr>
          <p:cNvSpPr>
            <a:spLocks noGrp="1"/>
          </p:cNvSpPr>
          <p:nvPr>
            <p:ph type="title"/>
          </p:nvPr>
        </p:nvSpPr>
        <p:spPr>
          <a:xfrm>
            <a:off x="839788" y="365125"/>
            <a:ext cx="10515600" cy="1325563"/>
          </a:xfrm>
        </p:spPr>
        <p:txBody>
          <a:bodyPr/>
          <a:lstStyle/>
          <a:p>
            <a:r>
              <a:rPr lang="en-US"/>
              <a:t>Click to edit Master title style</a:t>
            </a:r>
            <a:endParaRPr lang="et-EE"/>
          </a:p>
        </p:txBody>
      </p:sp>
      <p:sp>
        <p:nvSpPr>
          <p:cNvPr id="3" name="Text Placeholder 2">
            <a:extLst>
              <a:ext uri="{FF2B5EF4-FFF2-40B4-BE49-F238E27FC236}">
                <a16:creationId xmlns:a16="http://schemas.microsoft.com/office/drawing/2014/main" id="{2CC0A21C-7CFE-4565-A97E-17B475D7C2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9ECAF0-5ACC-4887-820C-BFC12D467D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5" name="Text Placeholder 4">
            <a:extLst>
              <a:ext uri="{FF2B5EF4-FFF2-40B4-BE49-F238E27FC236}">
                <a16:creationId xmlns:a16="http://schemas.microsoft.com/office/drawing/2014/main" id="{55868E18-FE2C-4EEF-9968-85CD2504D4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CB9B5E5-7FA9-4796-8E97-C2885E664FD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7" name="Date Placeholder 6">
            <a:extLst>
              <a:ext uri="{FF2B5EF4-FFF2-40B4-BE49-F238E27FC236}">
                <a16:creationId xmlns:a16="http://schemas.microsoft.com/office/drawing/2014/main" id="{956C83F2-3F21-40D5-A8F9-8B83F4EB5CE8}"/>
              </a:ext>
            </a:extLst>
          </p:cNvPr>
          <p:cNvSpPr>
            <a:spLocks noGrp="1"/>
          </p:cNvSpPr>
          <p:nvPr>
            <p:ph type="dt" sz="half" idx="10"/>
          </p:nvPr>
        </p:nvSpPr>
        <p:spPr/>
        <p:txBody>
          <a:bodyPr/>
          <a:lstStyle/>
          <a:p>
            <a:fld id="{8E75A77E-F49B-4D93-829E-7BA8F473CC48}" type="datetimeFigureOut">
              <a:rPr lang="et-EE" smtClean="0"/>
              <a:t>04.10.2021</a:t>
            </a:fld>
            <a:endParaRPr lang="et-EE"/>
          </a:p>
        </p:txBody>
      </p:sp>
      <p:sp>
        <p:nvSpPr>
          <p:cNvPr id="8" name="Footer Placeholder 7">
            <a:extLst>
              <a:ext uri="{FF2B5EF4-FFF2-40B4-BE49-F238E27FC236}">
                <a16:creationId xmlns:a16="http://schemas.microsoft.com/office/drawing/2014/main" id="{1E5BE9A7-FED5-4B06-A43E-698EDDA4977C}"/>
              </a:ext>
            </a:extLst>
          </p:cNvPr>
          <p:cNvSpPr>
            <a:spLocks noGrp="1"/>
          </p:cNvSpPr>
          <p:nvPr>
            <p:ph type="ftr" sz="quarter" idx="11"/>
          </p:nvPr>
        </p:nvSpPr>
        <p:spPr/>
        <p:txBody>
          <a:bodyPr/>
          <a:lstStyle/>
          <a:p>
            <a:endParaRPr lang="et-EE"/>
          </a:p>
        </p:txBody>
      </p:sp>
      <p:sp>
        <p:nvSpPr>
          <p:cNvPr id="9" name="Slide Number Placeholder 8">
            <a:extLst>
              <a:ext uri="{FF2B5EF4-FFF2-40B4-BE49-F238E27FC236}">
                <a16:creationId xmlns:a16="http://schemas.microsoft.com/office/drawing/2014/main" id="{13DA1AA5-6FAC-44FB-A798-7F43C215DC39}"/>
              </a:ext>
            </a:extLst>
          </p:cNvPr>
          <p:cNvSpPr>
            <a:spLocks noGrp="1"/>
          </p:cNvSpPr>
          <p:nvPr>
            <p:ph type="sldNum" sz="quarter" idx="12"/>
          </p:nvPr>
        </p:nvSpPr>
        <p:spPr/>
        <p:txBody>
          <a:bodyPr/>
          <a:lstStyle/>
          <a:p>
            <a:fld id="{25EB5465-D05C-4BC7-8D17-274ACB74E102}" type="slidenum">
              <a:rPr lang="et-EE" smtClean="0"/>
              <a:t>‹#›</a:t>
            </a:fld>
            <a:endParaRPr lang="et-EE"/>
          </a:p>
        </p:txBody>
      </p:sp>
    </p:spTree>
    <p:extLst>
      <p:ext uri="{BB962C8B-B14F-4D97-AF65-F5344CB8AC3E}">
        <p14:creationId xmlns:p14="http://schemas.microsoft.com/office/powerpoint/2010/main" val="1711983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AE51-BAD6-49C2-8DE6-216811D06D72}"/>
              </a:ext>
            </a:extLst>
          </p:cNvPr>
          <p:cNvSpPr>
            <a:spLocks noGrp="1"/>
          </p:cNvSpPr>
          <p:nvPr>
            <p:ph type="title"/>
          </p:nvPr>
        </p:nvSpPr>
        <p:spPr/>
        <p:txBody>
          <a:bodyPr/>
          <a:lstStyle/>
          <a:p>
            <a:r>
              <a:rPr lang="en-US"/>
              <a:t>Click to edit Master title style</a:t>
            </a:r>
            <a:endParaRPr lang="et-EE"/>
          </a:p>
        </p:txBody>
      </p:sp>
      <p:sp>
        <p:nvSpPr>
          <p:cNvPr id="3" name="Date Placeholder 2">
            <a:extLst>
              <a:ext uri="{FF2B5EF4-FFF2-40B4-BE49-F238E27FC236}">
                <a16:creationId xmlns:a16="http://schemas.microsoft.com/office/drawing/2014/main" id="{78E877DF-ABE4-427A-BFA5-FB37FDC70ECE}"/>
              </a:ext>
            </a:extLst>
          </p:cNvPr>
          <p:cNvSpPr>
            <a:spLocks noGrp="1"/>
          </p:cNvSpPr>
          <p:nvPr>
            <p:ph type="dt" sz="half" idx="10"/>
          </p:nvPr>
        </p:nvSpPr>
        <p:spPr/>
        <p:txBody>
          <a:bodyPr/>
          <a:lstStyle/>
          <a:p>
            <a:fld id="{8E75A77E-F49B-4D93-829E-7BA8F473CC48}" type="datetimeFigureOut">
              <a:rPr lang="et-EE" smtClean="0"/>
              <a:t>04.10.2021</a:t>
            </a:fld>
            <a:endParaRPr lang="et-EE"/>
          </a:p>
        </p:txBody>
      </p:sp>
      <p:sp>
        <p:nvSpPr>
          <p:cNvPr id="4" name="Footer Placeholder 3">
            <a:extLst>
              <a:ext uri="{FF2B5EF4-FFF2-40B4-BE49-F238E27FC236}">
                <a16:creationId xmlns:a16="http://schemas.microsoft.com/office/drawing/2014/main" id="{9D3940A9-A192-4DFA-8AC9-B2F1B2C55CB9}"/>
              </a:ext>
            </a:extLst>
          </p:cNvPr>
          <p:cNvSpPr>
            <a:spLocks noGrp="1"/>
          </p:cNvSpPr>
          <p:nvPr>
            <p:ph type="ftr" sz="quarter" idx="11"/>
          </p:nvPr>
        </p:nvSpPr>
        <p:spPr/>
        <p:txBody>
          <a:bodyPr/>
          <a:lstStyle/>
          <a:p>
            <a:endParaRPr lang="et-EE"/>
          </a:p>
        </p:txBody>
      </p:sp>
      <p:sp>
        <p:nvSpPr>
          <p:cNvPr id="5" name="Slide Number Placeholder 4">
            <a:extLst>
              <a:ext uri="{FF2B5EF4-FFF2-40B4-BE49-F238E27FC236}">
                <a16:creationId xmlns:a16="http://schemas.microsoft.com/office/drawing/2014/main" id="{5631833A-2A41-47E0-9438-33A67D2F0D7D}"/>
              </a:ext>
            </a:extLst>
          </p:cNvPr>
          <p:cNvSpPr>
            <a:spLocks noGrp="1"/>
          </p:cNvSpPr>
          <p:nvPr>
            <p:ph type="sldNum" sz="quarter" idx="12"/>
          </p:nvPr>
        </p:nvSpPr>
        <p:spPr/>
        <p:txBody>
          <a:bodyPr/>
          <a:lstStyle/>
          <a:p>
            <a:fld id="{25EB5465-D05C-4BC7-8D17-274ACB74E102}" type="slidenum">
              <a:rPr lang="et-EE" smtClean="0"/>
              <a:t>‹#›</a:t>
            </a:fld>
            <a:endParaRPr lang="et-EE"/>
          </a:p>
        </p:txBody>
      </p:sp>
    </p:spTree>
    <p:extLst>
      <p:ext uri="{BB962C8B-B14F-4D97-AF65-F5344CB8AC3E}">
        <p14:creationId xmlns:p14="http://schemas.microsoft.com/office/powerpoint/2010/main" val="1871676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6B0031-4A00-4FFD-B483-922BA420CE21}"/>
              </a:ext>
            </a:extLst>
          </p:cNvPr>
          <p:cNvSpPr>
            <a:spLocks noGrp="1"/>
          </p:cNvSpPr>
          <p:nvPr>
            <p:ph type="dt" sz="half" idx="10"/>
          </p:nvPr>
        </p:nvSpPr>
        <p:spPr/>
        <p:txBody>
          <a:bodyPr/>
          <a:lstStyle/>
          <a:p>
            <a:fld id="{8E75A77E-F49B-4D93-829E-7BA8F473CC48}" type="datetimeFigureOut">
              <a:rPr lang="et-EE" smtClean="0"/>
              <a:t>04.10.2021</a:t>
            </a:fld>
            <a:endParaRPr lang="et-EE"/>
          </a:p>
        </p:txBody>
      </p:sp>
      <p:sp>
        <p:nvSpPr>
          <p:cNvPr id="3" name="Footer Placeholder 2">
            <a:extLst>
              <a:ext uri="{FF2B5EF4-FFF2-40B4-BE49-F238E27FC236}">
                <a16:creationId xmlns:a16="http://schemas.microsoft.com/office/drawing/2014/main" id="{9B1F62A6-6889-425B-BA35-62A397A56085}"/>
              </a:ext>
            </a:extLst>
          </p:cNvPr>
          <p:cNvSpPr>
            <a:spLocks noGrp="1"/>
          </p:cNvSpPr>
          <p:nvPr>
            <p:ph type="ftr" sz="quarter" idx="11"/>
          </p:nvPr>
        </p:nvSpPr>
        <p:spPr/>
        <p:txBody>
          <a:bodyPr/>
          <a:lstStyle/>
          <a:p>
            <a:endParaRPr lang="et-EE"/>
          </a:p>
        </p:txBody>
      </p:sp>
      <p:sp>
        <p:nvSpPr>
          <p:cNvPr id="4" name="Slide Number Placeholder 3">
            <a:extLst>
              <a:ext uri="{FF2B5EF4-FFF2-40B4-BE49-F238E27FC236}">
                <a16:creationId xmlns:a16="http://schemas.microsoft.com/office/drawing/2014/main" id="{3651DFE8-CEDC-4F9C-B691-55E5B76F8567}"/>
              </a:ext>
            </a:extLst>
          </p:cNvPr>
          <p:cNvSpPr>
            <a:spLocks noGrp="1"/>
          </p:cNvSpPr>
          <p:nvPr>
            <p:ph type="sldNum" sz="quarter" idx="12"/>
          </p:nvPr>
        </p:nvSpPr>
        <p:spPr/>
        <p:txBody>
          <a:bodyPr/>
          <a:lstStyle/>
          <a:p>
            <a:fld id="{25EB5465-D05C-4BC7-8D17-274ACB74E102}" type="slidenum">
              <a:rPr lang="et-EE" smtClean="0"/>
              <a:t>‹#›</a:t>
            </a:fld>
            <a:endParaRPr lang="et-EE"/>
          </a:p>
        </p:txBody>
      </p:sp>
    </p:spTree>
    <p:extLst>
      <p:ext uri="{BB962C8B-B14F-4D97-AF65-F5344CB8AC3E}">
        <p14:creationId xmlns:p14="http://schemas.microsoft.com/office/powerpoint/2010/main" val="10451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18D3C-5863-450E-9388-4BD08DE298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Content Placeholder 2">
            <a:extLst>
              <a:ext uri="{FF2B5EF4-FFF2-40B4-BE49-F238E27FC236}">
                <a16:creationId xmlns:a16="http://schemas.microsoft.com/office/drawing/2014/main" id="{E2B98510-68BB-49C9-AD3B-060243EA0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Text Placeholder 3">
            <a:extLst>
              <a:ext uri="{FF2B5EF4-FFF2-40B4-BE49-F238E27FC236}">
                <a16:creationId xmlns:a16="http://schemas.microsoft.com/office/drawing/2014/main" id="{99B68B07-754C-47CB-83B0-F80224EA0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D3F5C7-EC97-4EAE-8E24-A5A95BFD3C03}"/>
              </a:ext>
            </a:extLst>
          </p:cNvPr>
          <p:cNvSpPr>
            <a:spLocks noGrp="1"/>
          </p:cNvSpPr>
          <p:nvPr>
            <p:ph type="dt" sz="half" idx="10"/>
          </p:nvPr>
        </p:nvSpPr>
        <p:spPr/>
        <p:txBody>
          <a:bodyPr/>
          <a:lstStyle/>
          <a:p>
            <a:fld id="{8E75A77E-F49B-4D93-829E-7BA8F473CC48}" type="datetimeFigureOut">
              <a:rPr lang="et-EE" smtClean="0"/>
              <a:t>04.10.2021</a:t>
            </a:fld>
            <a:endParaRPr lang="et-EE"/>
          </a:p>
        </p:txBody>
      </p:sp>
      <p:sp>
        <p:nvSpPr>
          <p:cNvPr id="6" name="Footer Placeholder 5">
            <a:extLst>
              <a:ext uri="{FF2B5EF4-FFF2-40B4-BE49-F238E27FC236}">
                <a16:creationId xmlns:a16="http://schemas.microsoft.com/office/drawing/2014/main" id="{52E9AB95-E5BE-487D-9A6E-F42C5A40C78D}"/>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B6663982-85D7-4EA9-818F-C11D39DD692E}"/>
              </a:ext>
            </a:extLst>
          </p:cNvPr>
          <p:cNvSpPr>
            <a:spLocks noGrp="1"/>
          </p:cNvSpPr>
          <p:nvPr>
            <p:ph type="sldNum" sz="quarter" idx="12"/>
          </p:nvPr>
        </p:nvSpPr>
        <p:spPr/>
        <p:txBody>
          <a:bodyPr/>
          <a:lstStyle/>
          <a:p>
            <a:fld id="{25EB5465-D05C-4BC7-8D17-274ACB74E102}" type="slidenum">
              <a:rPr lang="et-EE" smtClean="0"/>
              <a:t>‹#›</a:t>
            </a:fld>
            <a:endParaRPr lang="et-EE"/>
          </a:p>
        </p:txBody>
      </p:sp>
    </p:spTree>
    <p:extLst>
      <p:ext uri="{BB962C8B-B14F-4D97-AF65-F5344CB8AC3E}">
        <p14:creationId xmlns:p14="http://schemas.microsoft.com/office/powerpoint/2010/main" val="366939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2C1A5-E55B-47D2-B09E-FAD429F62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t-EE"/>
          </a:p>
        </p:txBody>
      </p:sp>
      <p:sp>
        <p:nvSpPr>
          <p:cNvPr id="3" name="Picture Placeholder 2">
            <a:extLst>
              <a:ext uri="{FF2B5EF4-FFF2-40B4-BE49-F238E27FC236}">
                <a16:creationId xmlns:a16="http://schemas.microsoft.com/office/drawing/2014/main" id="{9694195F-A934-4D57-9DC0-8682845999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a:extLst>
              <a:ext uri="{FF2B5EF4-FFF2-40B4-BE49-F238E27FC236}">
                <a16:creationId xmlns:a16="http://schemas.microsoft.com/office/drawing/2014/main" id="{07742809-1DC7-4900-B21F-D7C50C69C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CE29C0-1EE0-48AE-A591-541AF19F59AC}"/>
              </a:ext>
            </a:extLst>
          </p:cNvPr>
          <p:cNvSpPr>
            <a:spLocks noGrp="1"/>
          </p:cNvSpPr>
          <p:nvPr>
            <p:ph type="dt" sz="half" idx="10"/>
          </p:nvPr>
        </p:nvSpPr>
        <p:spPr/>
        <p:txBody>
          <a:bodyPr/>
          <a:lstStyle/>
          <a:p>
            <a:fld id="{8E75A77E-F49B-4D93-829E-7BA8F473CC48}" type="datetimeFigureOut">
              <a:rPr lang="et-EE" smtClean="0"/>
              <a:t>04.10.2021</a:t>
            </a:fld>
            <a:endParaRPr lang="et-EE"/>
          </a:p>
        </p:txBody>
      </p:sp>
      <p:sp>
        <p:nvSpPr>
          <p:cNvPr id="6" name="Footer Placeholder 5">
            <a:extLst>
              <a:ext uri="{FF2B5EF4-FFF2-40B4-BE49-F238E27FC236}">
                <a16:creationId xmlns:a16="http://schemas.microsoft.com/office/drawing/2014/main" id="{8473ED0B-C5A1-478D-BEC0-F5C8AD77EE71}"/>
              </a:ext>
            </a:extLst>
          </p:cNvPr>
          <p:cNvSpPr>
            <a:spLocks noGrp="1"/>
          </p:cNvSpPr>
          <p:nvPr>
            <p:ph type="ftr" sz="quarter" idx="11"/>
          </p:nvPr>
        </p:nvSpPr>
        <p:spPr/>
        <p:txBody>
          <a:bodyPr/>
          <a:lstStyle/>
          <a:p>
            <a:endParaRPr lang="et-EE"/>
          </a:p>
        </p:txBody>
      </p:sp>
      <p:sp>
        <p:nvSpPr>
          <p:cNvPr id="7" name="Slide Number Placeholder 6">
            <a:extLst>
              <a:ext uri="{FF2B5EF4-FFF2-40B4-BE49-F238E27FC236}">
                <a16:creationId xmlns:a16="http://schemas.microsoft.com/office/drawing/2014/main" id="{E6B3E063-81A7-44A1-AF1B-B32D6EB723BF}"/>
              </a:ext>
            </a:extLst>
          </p:cNvPr>
          <p:cNvSpPr>
            <a:spLocks noGrp="1"/>
          </p:cNvSpPr>
          <p:nvPr>
            <p:ph type="sldNum" sz="quarter" idx="12"/>
          </p:nvPr>
        </p:nvSpPr>
        <p:spPr/>
        <p:txBody>
          <a:bodyPr/>
          <a:lstStyle/>
          <a:p>
            <a:fld id="{25EB5465-D05C-4BC7-8D17-274ACB74E102}" type="slidenum">
              <a:rPr lang="et-EE" smtClean="0"/>
              <a:t>‹#›</a:t>
            </a:fld>
            <a:endParaRPr lang="et-EE"/>
          </a:p>
        </p:txBody>
      </p:sp>
    </p:spTree>
    <p:extLst>
      <p:ext uri="{BB962C8B-B14F-4D97-AF65-F5344CB8AC3E}">
        <p14:creationId xmlns:p14="http://schemas.microsoft.com/office/powerpoint/2010/main" val="304926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E6E007-628F-4791-9EE6-EF032F5E56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t-EE"/>
          </a:p>
        </p:txBody>
      </p:sp>
      <p:sp>
        <p:nvSpPr>
          <p:cNvPr id="3" name="Text Placeholder 2">
            <a:extLst>
              <a:ext uri="{FF2B5EF4-FFF2-40B4-BE49-F238E27FC236}">
                <a16:creationId xmlns:a16="http://schemas.microsoft.com/office/drawing/2014/main" id="{438223FA-F5AC-4D07-87E6-6F1567EA8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Date Placeholder 3">
            <a:extLst>
              <a:ext uri="{FF2B5EF4-FFF2-40B4-BE49-F238E27FC236}">
                <a16:creationId xmlns:a16="http://schemas.microsoft.com/office/drawing/2014/main" id="{E5388BB7-06E6-4408-A184-7AAA834DD3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5A77E-F49B-4D93-829E-7BA8F473CC48}" type="datetimeFigureOut">
              <a:rPr lang="et-EE" smtClean="0"/>
              <a:t>04.10.2021</a:t>
            </a:fld>
            <a:endParaRPr lang="et-EE"/>
          </a:p>
        </p:txBody>
      </p:sp>
      <p:sp>
        <p:nvSpPr>
          <p:cNvPr id="5" name="Footer Placeholder 4">
            <a:extLst>
              <a:ext uri="{FF2B5EF4-FFF2-40B4-BE49-F238E27FC236}">
                <a16:creationId xmlns:a16="http://schemas.microsoft.com/office/drawing/2014/main" id="{28ABE57D-13C7-483F-94A0-CC458DBAA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ide Number Placeholder 5">
            <a:extLst>
              <a:ext uri="{FF2B5EF4-FFF2-40B4-BE49-F238E27FC236}">
                <a16:creationId xmlns:a16="http://schemas.microsoft.com/office/drawing/2014/main" id="{96896168-8188-4584-BE08-D8089DBBA9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B5465-D05C-4BC7-8D17-274ACB74E102}" type="slidenum">
              <a:rPr lang="et-EE" smtClean="0"/>
              <a:t>‹#›</a:t>
            </a:fld>
            <a:endParaRPr lang="et-EE"/>
          </a:p>
        </p:txBody>
      </p:sp>
    </p:spTree>
    <p:extLst>
      <p:ext uri="{BB962C8B-B14F-4D97-AF65-F5344CB8AC3E}">
        <p14:creationId xmlns:p14="http://schemas.microsoft.com/office/powerpoint/2010/main" val="2363314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0712-62E2-452E-8990-51BF1BFC10AB}"/>
              </a:ext>
            </a:extLst>
          </p:cNvPr>
          <p:cNvSpPr>
            <a:spLocks noGrp="1"/>
          </p:cNvSpPr>
          <p:nvPr>
            <p:ph type="ctrTitle"/>
          </p:nvPr>
        </p:nvSpPr>
        <p:spPr/>
        <p:txBody>
          <a:bodyPr/>
          <a:lstStyle/>
          <a:p>
            <a:r>
              <a:rPr lang="et-EE" dirty="0"/>
              <a:t>TTÜ logoga seinakellad</a:t>
            </a:r>
          </a:p>
        </p:txBody>
      </p:sp>
      <p:sp>
        <p:nvSpPr>
          <p:cNvPr id="3" name="Subtitle 2">
            <a:extLst>
              <a:ext uri="{FF2B5EF4-FFF2-40B4-BE49-F238E27FC236}">
                <a16:creationId xmlns:a16="http://schemas.microsoft.com/office/drawing/2014/main" id="{0D9ECB55-DAEC-4635-BE92-2F47D68F866D}"/>
              </a:ext>
            </a:extLst>
          </p:cNvPr>
          <p:cNvSpPr>
            <a:spLocks noGrp="1"/>
          </p:cNvSpPr>
          <p:nvPr>
            <p:ph type="subTitle" idx="1"/>
          </p:nvPr>
        </p:nvSpPr>
        <p:spPr/>
        <p:txBody>
          <a:bodyPr>
            <a:normAutofit lnSpcReduction="10000"/>
          </a:bodyPr>
          <a:lstStyle/>
          <a:p>
            <a:pPr algn="r"/>
            <a:endParaRPr lang="en-US" dirty="0"/>
          </a:p>
          <a:p>
            <a:pPr algn="r"/>
            <a:endParaRPr lang="en-US" dirty="0"/>
          </a:p>
          <a:p>
            <a:pPr algn="r"/>
            <a:r>
              <a:rPr lang="en-US" dirty="0"/>
              <a:t>Marina Lagun</a:t>
            </a:r>
          </a:p>
          <a:p>
            <a:pPr algn="r"/>
            <a:r>
              <a:rPr lang="en-US" dirty="0"/>
              <a:t>178525 EDTR</a:t>
            </a:r>
            <a:endParaRPr lang="et-EE" dirty="0"/>
          </a:p>
        </p:txBody>
      </p:sp>
    </p:spTree>
    <p:extLst>
      <p:ext uri="{BB962C8B-B14F-4D97-AF65-F5344CB8AC3E}">
        <p14:creationId xmlns:p14="http://schemas.microsoft.com/office/powerpoint/2010/main" val="333495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1D7E0557-2ECB-453A-8A36-FE88069126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7" y="0"/>
            <a:ext cx="11516125" cy="6858000"/>
          </a:xfrm>
          <a:prstGeom prst="rect">
            <a:avLst/>
          </a:prstGeom>
        </p:spPr>
      </p:pic>
    </p:spTree>
    <p:extLst>
      <p:ext uri="{BB962C8B-B14F-4D97-AF65-F5344CB8AC3E}">
        <p14:creationId xmlns:p14="http://schemas.microsoft.com/office/powerpoint/2010/main" val="2024269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755B77-8FAA-4D43-9060-9E7F2061E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19" y="0"/>
            <a:ext cx="11501361" cy="6858000"/>
          </a:xfrm>
          <a:prstGeom prst="rect">
            <a:avLst/>
          </a:prstGeom>
        </p:spPr>
      </p:pic>
    </p:spTree>
    <p:extLst>
      <p:ext uri="{BB962C8B-B14F-4D97-AF65-F5344CB8AC3E}">
        <p14:creationId xmlns:p14="http://schemas.microsoft.com/office/powerpoint/2010/main" val="231975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generated with high confidence">
            <a:extLst>
              <a:ext uri="{FF2B5EF4-FFF2-40B4-BE49-F238E27FC236}">
                <a16:creationId xmlns:a16="http://schemas.microsoft.com/office/drawing/2014/main" id="{235026A4-240D-4B1F-A92A-F1D2F9AF5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2102"/>
            <a:ext cx="12192000" cy="6613795"/>
          </a:xfrm>
          <a:prstGeom prst="rect">
            <a:avLst/>
          </a:prstGeom>
        </p:spPr>
      </p:pic>
    </p:spTree>
    <p:extLst>
      <p:ext uri="{BB962C8B-B14F-4D97-AF65-F5344CB8AC3E}">
        <p14:creationId xmlns:p14="http://schemas.microsoft.com/office/powerpoint/2010/main" val="3324748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8281CD-B30F-4641-B354-1D6C654977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7" y="0"/>
            <a:ext cx="11516125" cy="6858000"/>
          </a:xfrm>
          <a:prstGeom prst="rect">
            <a:avLst/>
          </a:prstGeom>
        </p:spPr>
      </p:pic>
    </p:spTree>
    <p:extLst>
      <p:ext uri="{BB962C8B-B14F-4D97-AF65-F5344CB8AC3E}">
        <p14:creationId xmlns:p14="http://schemas.microsoft.com/office/powerpoint/2010/main" val="3670230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3D0419-C410-442B-A3FD-AE6310A81D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7" y="0"/>
            <a:ext cx="11516125" cy="6858000"/>
          </a:xfrm>
          <a:prstGeom prst="rect">
            <a:avLst/>
          </a:prstGeom>
        </p:spPr>
      </p:pic>
      <p:pic>
        <p:nvPicPr>
          <p:cNvPr id="5" name="Picture 4">
            <a:extLst>
              <a:ext uri="{FF2B5EF4-FFF2-40B4-BE49-F238E27FC236}">
                <a16:creationId xmlns:a16="http://schemas.microsoft.com/office/drawing/2014/main" id="{C54E45BC-C76E-454A-9F8C-1BA4F94BD2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937" y="0"/>
            <a:ext cx="11516125" cy="6858000"/>
          </a:xfrm>
          <a:prstGeom prst="rect">
            <a:avLst/>
          </a:prstGeom>
        </p:spPr>
      </p:pic>
    </p:spTree>
    <p:extLst>
      <p:ext uri="{BB962C8B-B14F-4D97-AF65-F5344CB8AC3E}">
        <p14:creationId xmlns:p14="http://schemas.microsoft.com/office/powerpoint/2010/main" val="2083309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9D51BC9C-542C-49FE-9102-5596C17C2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7" y="0"/>
            <a:ext cx="11516125" cy="6858000"/>
          </a:xfrm>
          <a:prstGeom prst="rect">
            <a:avLst/>
          </a:prstGeom>
        </p:spPr>
      </p:pic>
    </p:spTree>
    <p:extLst>
      <p:ext uri="{BB962C8B-B14F-4D97-AF65-F5344CB8AC3E}">
        <p14:creationId xmlns:p14="http://schemas.microsoft.com/office/powerpoint/2010/main" val="1040251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DC07F7-2EBD-43B3-8083-DC2828874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7" y="0"/>
            <a:ext cx="11516125" cy="6858000"/>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E261A6ED-A17F-4A3D-B136-9CAFE9DD4A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937" y="0"/>
            <a:ext cx="11516125" cy="6858000"/>
          </a:xfrm>
          <a:prstGeom prst="rect">
            <a:avLst/>
          </a:prstGeom>
        </p:spPr>
      </p:pic>
    </p:spTree>
    <p:extLst>
      <p:ext uri="{BB962C8B-B14F-4D97-AF65-F5344CB8AC3E}">
        <p14:creationId xmlns:p14="http://schemas.microsoft.com/office/powerpoint/2010/main" val="301354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3D5899ED-62A8-4A76-A7E2-517FC45A5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7" y="0"/>
            <a:ext cx="11516125" cy="6858000"/>
          </a:xfrm>
          <a:prstGeom prst="rect">
            <a:avLst/>
          </a:prstGeom>
        </p:spPr>
      </p:pic>
    </p:spTree>
    <p:extLst>
      <p:ext uri="{BB962C8B-B14F-4D97-AF65-F5344CB8AC3E}">
        <p14:creationId xmlns:p14="http://schemas.microsoft.com/office/powerpoint/2010/main" val="2136819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26D9A849-56BB-4D40-BAB9-5F148EB8DC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7" y="0"/>
            <a:ext cx="11516125" cy="6858000"/>
          </a:xfrm>
          <a:prstGeom prst="rect">
            <a:avLst/>
          </a:prstGeom>
        </p:spPr>
      </p:pic>
    </p:spTree>
    <p:extLst>
      <p:ext uri="{BB962C8B-B14F-4D97-AF65-F5344CB8AC3E}">
        <p14:creationId xmlns:p14="http://schemas.microsoft.com/office/powerpoint/2010/main" val="13240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1F762389-055D-42A8-AAE7-FF6EC11024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37" y="0"/>
            <a:ext cx="11516125" cy="6858000"/>
          </a:xfrm>
          <a:prstGeom prst="rect">
            <a:avLst/>
          </a:prstGeom>
        </p:spPr>
      </p:pic>
    </p:spTree>
    <p:extLst>
      <p:ext uri="{BB962C8B-B14F-4D97-AF65-F5344CB8AC3E}">
        <p14:creationId xmlns:p14="http://schemas.microsoft.com/office/powerpoint/2010/main" val="625657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203</Words>
  <Application>Microsoft Office PowerPoint</Application>
  <PresentationFormat>Widescreen</PresentationFormat>
  <Paragraphs>26</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TTÜ logoga seinakellad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TTÜ logoga seinakellad</dc:title>
  <dc:creator>Marina Lagun</dc:creator>
  <cp:lastModifiedBy>Natalja Maksimova</cp:lastModifiedBy>
  <cp:revision>9</cp:revision>
  <dcterms:created xsi:type="dcterms:W3CDTF">2018-02-22T19:28:24Z</dcterms:created>
  <dcterms:modified xsi:type="dcterms:W3CDTF">2021-10-04T08:46:54Z</dcterms:modified>
</cp:coreProperties>
</file>