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0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243"/>
    <a:srgbClr val="CCC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1" autoAdjust="0"/>
    <p:restoredTop sz="76817" autoAdjust="0"/>
  </p:normalViewPr>
  <p:slideViewPr>
    <p:cSldViewPr snapToGrid="0">
      <p:cViewPr varScale="1">
        <p:scale>
          <a:sx n="88" d="100"/>
          <a:sy n="88" d="100"/>
        </p:scale>
        <p:origin x="13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8-02-11T11:35:34.571"/>
    </inkml:context>
    <inkml:brush xml:id="br0">
      <inkml:brushProperty name="width" value="0.05" units="cm"/>
      <inkml:brushProperty name="height" value="0.05" units="cm"/>
      <inkml:brushProperty name="color" value="#CCCCC9"/>
    </inkml:brush>
  </inkml:definitions>
  <inkml:trace contextRef="#ctx0" brushRef="#br0">8897 2913 297,'-46'15'0</inkml:trace>
  <inkml:trace contextRef="#ctx0" brushRef="#br0" timeOffset="-1">8761 2958 297,'-136'46'16,"135"-46"-16</inkml:trace>
  <inkml:trace contextRef="#ctx0" brushRef="#br0" timeOffset="-3">8715 2958 5500,'-91'19'0</inkml:trace>
  <inkml:trace contextRef="#ctx0" brushRef="#br0" timeOffset="-5">8352 3049 5500,'-45'15'0</inkml:trace>
  <inkml:trace contextRef="#ctx0" brushRef="#br0" timeOffset="-7">8624 2989 5891,'91'-31'0</inkml:trace>
  <inkml:trace contextRef="#ctx0" brushRef="#br0" timeOffset="-9">16049 373 17078,'150'-45'0,"77"-92"0,-91 92 16,0 0-16,-45-1 0,-46 46 0,1 0 16,-46-45-16,-46 45 46,1 0-30,0 0 0,-46 45-16,0 1 0,0-1 15,1 0-15,-46 46 0,0-45 0,68-1 16</inkml:trace>
  <inkml:trace contextRef="#ctx0" brushRef="#br0" timeOffset="-11">16562 373 17391,'45'-45'0,"1"45"0,-1 0 0,-90 0 31,-1 0-15,1 0-1,-46 0 1,46 0-16,-46 45 0</inkml:trace>
  <inkml:trace contextRef="#ctx0" brushRef="#br0" timeOffset="-13">16471 373 19266,'46'-45'15,"-92"45"32,1 0-47,45 45 16</inkml:trace>
  <inkml:trace contextRef="#ctx0" brushRef="#br0" timeOffset="-15">16743 373 19563,'1'0'0,"89"-45"0,1 45 15,-91-46-15,0 1 16,-45 45 15,-1 0-31,1 0 16,0 0-16,-1 45 15,1-45-15,-46 46 0,46-46 0,-46 45 16</inkml:trace>
  <inkml:trace contextRef="#ctx0" brushRef="#br0" timeOffset="-17">16743 373 19875,'1'0'16,"-2"0"15</inkml:trace>
  <inkml:trace contextRef="#ctx0" brushRef="#br0" timeOffset="-19">16607 373 20625,'182'-45'0,"-46"-1"0,-45 1 0,-1-1 16,-44 1-16,-1 45 0,-90 0 31,-1 0-31,1 0 16,-46 0-16,46 0 0,0 45 15,-1 1-15,1-46 0,-46 0 16,46 0-16,-1 45 0,-44-45 0,-1 46 16,0-1-16</inkml:trace>
  <inkml:trace contextRef="#ctx0" brushRef="#br0" timeOffset="-21">16154 373 20922,'91'-45'0,"-1"-1"0,-44 1 16,-1 45-16,-90 0 31,-1 0-15,1 0-16,0 0 0,-1 0 15,1 0-15,0 0 0,-46 45 0,-91 46 16</inkml:trace>
  <inkml:trace contextRef="#ctx0" brushRef="#br0" timeOffset="-23">16154 373 21219,'45'-45'0,"-90"45"47,0 0-32,-1 0-15,1 0 0,-46 45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8-02-11T11:36:14.967"/>
    </inkml:context>
    <inkml:brush xml:id="br0">
      <inkml:brushProperty name="width" value="0.2" units="cm"/>
      <inkml:brushProperty name="height" value="0.4" units="cm"/>
      <inkml:brushProperty name="color" value="#CCCCC9"/>
      <inkml:brushProperty name="tip" value="rectangle"/>
      <inkml:brushProperty name="rasterOp" value="maskPen"/>
      <inkml:brushProperty name="fitToCurve" value="1"/>
    </inkml:brush>
  </inkml:definitions>
  <inkml:trace contextRef="#ctx0" brushRef="#br0">2131 0 0,'-45'0'62,"0"0"-46,-1 0 0,-44 0-16,44 0 0,1 0 15,-46 0-15,46 0 0,45 46 0,-45-46 16,-46 45-16,45-45 0,1 0 0,0 46 16,-1-46-16,1 0 0,0 0 15,-1 0-15,1 0 0,0 0 16,-1 0-1,1 45 1,0-45 0,-1 0-16,46 45 15,-45-45-15,-1 0 16,46 46 0,-45-46-1,0 0 16,45 45-31,-46-45 32,1 0-32,0 0 15,-1 45-15,1-45 16,0 46 0,-1-46-1,1 45-15,0 0 16,-1-45-1,1 0-15,-1 0 16,1 46 0,0-46-16,-1 0 0,1 45 15,45 0 1,-45-45-16,90 0 125,0 0-125,1 0 16,-1 0-16,0 0 15,1 0-15,-1 0 16,46-45-16,-46 45 0,1-45 15,-1 45-15,46 0 0,-46-46 16,0 46-16,46-45 0,-46 45 0,-45-45 16,46 45-16,-1-46 0,1 46 15,-1 0-15,-45-45 0,45 45 16,1 0 0,-1 0-1,0-45 1,1 45-1,-1 0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8-02-11T11:36:15.415"/>
    </inkml:context>
    <inkml:brush xml:id="br0">
      <inkml:brushProperty name="width" value="0.2" units="cm"/>
      <inkml:brushProperty name="height" value="0.4" units="cm"/>
      <inkml:brushProperty name="color" value="#CCCCC9"/>
      <inkml:brushProperty name="tip" value="rectangle"/>
      <inkml:brushProperty name="rasterOp" value="maskPen"/>
      <inkml:brushProperty name="fitToCurve" value="1"/>
    </inkml:brush>
  </inkml:definitions>
  <inkml:trace contextRef="#ctx0" brushRef="#br0">2540 12 0,'-45'0'79,"-1"0"-79,-44 0 0,-1 0 0,0 0 15,0 0-15,-45 0 0,91 0 0,-136 46 16,135 0-16,-135-1 0,135 2 15,-135-2-15,136-45 0,-46 45 0,0 2 16,-45-2-16,45 0 0,1 2 0,-1-47 16,0 45-16,46 2 0,0-2 0,-1-45 15,1 0-15,0 0 0,-1 0 16,1 45-16,-1-45 0,1 0 16,0 0-16,-1 47 15,1-47 16,45 45 1,45-45-17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8-02-11T11:36:46.071"/>
    </inkml:context>
    <inkml:brush xml:id="br0">
      <inkml:brushProperty name="width" value="0.05" units="cm"/>
      <inkml:brushProperty name="height" value="0.05" units="cm"/>
      <inkml:brushProperty name="color" value="#CCCCC9"/>
      <inkml:brushProperty name="fitToCurve" value="1"/>
    </inkml:brush>
  </inkml:definitions>
  <inkml:trace contextRef="#ctx0" brushRef="#br0">387 1326 0,'0'-45'219,"0"0"-204,45 45-15,-45-46 0,45 1 16,-45 0-16,46 45 16,-1 0-16,1 0 46,-1 0-30,0 0 15,1 0 47,-1 0-46,0 0 30,1 0-31,-1 0 1,-45 45-17,45-45-15,1 0 47,-1 0-31,0 0-16,1 0 15,-1 0 1,1 0 0,-1 0-1,0-45-15,1 45 47,-46-46-31,45 46-1,0 0 17,-45-45-17,46 45-15,-46-46 16,0 1 31,45 45-32,-45-45 1,45 45 78,1 0-47,-1 0-32,-45-46 1,45 46 0,1 0-1,-1 0 1,1 0 15,-1 0 0,0 0-15,1 0-16,-1-45 16,0 45-1,1 0 1,-1 0-1,0 0 1,-45-45 31,46 45-47,-1 0 16,0-46-1,1 46 16,-1 0 32,1-45-32,-1 45 16,0-45 16,-45-1-32,46 46-31,-1 0 15,0 0 1,-45-45 0,46 45 15,-1 0-15,-45-45 15,45 45-16,1 0 1,-1 0 15,0 0-15,1 0 0,-46-46-1,45 46-15,1 0 31,-1 0 32,0 0-16,1 0-16,-1-45 16,0 45-31,1 0-1,-1 0 1,0 0 15,1 0 0,-1 0 1,0 0 14,1 0 17,-1 0-47,-45-46-1,46 46 1,-1 0-16,0 0 78,-45-45 172,-45 45-219,0 0-31,-1 0 16,1 0-16,-1 0 15,1 0-15,0 45 16,-1-45-16,1 0 0,0 0 16,-1 0-16,-44 46 0,44-46 15,1 0-15,0 45 0,-1-45 0,1 0 16,-1 46-16,1-46 0,0 0 16,-1 0-16,1 45 0,0-45 0,-46 45 15,46 1-15,-1-1 0,1-45 16,-46 45-16,0-45 0,46 46 0,0-46 15,-46 45-15,46-45 0,-46 45 0,0 1 16,46-46-16,-46 45 0,91 0 16,-45 1-16,-1-46 0,-44 0 0,44 0 15,46 45-15,-45-45 0,0 0 16,90 0 62,0 0-62,1 0-16,-1 0 0,46 0 15,0 0-15,-46 0 0,46 0 16,45-45-16,0-1 0,-46 1 16,-44 45-16,45-45 0,-46 45 0,46-46 15,-1 1-15,1 0 0,-46 45 0,46-46 16,-46 46-16,1 0 0,-1-45 15,-45 0 48,-45 45 46,-1 0-109,-44-46 16,44 46-16,1 0 0,-46 0 16,46 0-16,-46 0 15,46 0-15,-46 0 0,0 0 0,1 46 0,-1-46 16,0 45-16,46-45 0,-46 45 15,46-45-15,0 0 0,-1 0 0,1 0 16,90 0 47,1 0-63,-1 0 15,46 0-15,-1 0 0,46-45 16,-45 0-16,45-1 0,0 46 0,46-45 15,-46 0-15,45-1 0,-45 1 0,91-1 16,0 1-16,-91 0 0,-45 45 0,-46-46 16,46 46-16,-1-45 0,-44 45 15,-1 0-15,-90 0 63,-46 0-48,91 45-15,-45 1 0,-1-46 16,-44 0-16,-1 0 0,46 45 0,-1 0 16,-45 1-16,1-1 0,-46 1 15,45-1-15,-45 0 0,45 1 0,-45-1 16,45 0-16,-45 1 0,46-1 0,-1 0 16,0-45-16,46 46 0,-46-46 0,0 45 15,46-45-15,0 0 0,-1 45 16,92-45 78,44-45-94,-44 45 15,-1-45-15,46-1 0,45-44 0,0 44 16,45 1-16,-135 45 0,90-45 0,-45-1 15,-1 1-15,1 0 0,0-1 0,-46 46 16,0 0-16,1-45 0,-1 45 16,-90 0 77,-1 0-77,1 0-16,-46 0 16,46 0-16,0 0 0,-46 0 0,-45 45 15,45-45-15,-45 46 0,0-46 0,0 45 16,0-45-16,0 45 0,45 1 0,-90-1 16,45 0-16,45 1 0,45-46 0,1 0 15,0 0-15,45 45 31,45-45-15,0 0-16,1 0 16,-1 0-16,1 0 0,44 0 15,1-45-15,-46 45 0,91 0 16,0-46-16,1-44 0,-47 90 16,-44 0-16,-1 0 0,46-46 0,-1 46 15,-44 0-15,-1 0 0,0 0 16,1 0-16,-46-45 0,-46 45 78,1 0-78,0 0 16,-1 0-16,-44 45 0,44-45 15,1 46-15,-46-1 0,1 0 16,-1 1-16,-45-1 0,45-45 0,-45 45 15,0 1-15,0-1 0,45 0 0,-45 1 16,45-46-16,1 45 0,44-45 0,1 0 16,0 0-16,90 0 47,0 0-32,46-45-15,-46 45 16,1 0-16,-1 0 0,91-46 0,-45 1 0,45 0 15,-45-1-15,45 1 0,0 45 0,-46-45 16,1 45-16,91-46 0,-46 46 16,-46-45-16,-44 45 0,-1 0 15,0 0-15,-45-45 63,-45 45-16,0 0-32,-1 0 1,1 0-16,0 45 0,-46 0 16,0-45-16,1 46 0,44-46 0,1 45 15,-46 0-15,0 1 0,46-46 0,-46 45 16,46-45-16,-46 45 0,46-45 0,0 0 15,-1 0-15,92 0 63,44-45-47,-90 0-16,91-1 0,-46 46 0,46 0 15,0-45-15,-46 0 0,46 45 16,45-46-16,-45 46 0,-1 0 0,-44 0 15,-1 0-15,0 0 16,-45-45 156,-45 45-172,0 0 0,-46 0 16,0 0-16,-45 0 0,91 0 0,-91 0 15,45 0-15,-45 45 0,45-45 0,1 46 16,-1-46-16,0 0 0,46 0 0,-46 45 15,46-45-15,-46 0 0,46 0 0,-1 0 16,46 45-16,46-45 63,-1 0-63,0 0 0,1 0 15,-1 0-15,46 0 0,-1 0 0,-44 0 16,-1 0-16,46 0 0,45 0 0,-45 0 15,45-45-15,-46 0 0,47-1 0,-47 46 16,1-45-16,0 45 0,-1-45 0,1-1 16,-46 46-16,1 0 0,-92 0 93,1 0-93,0 0 16,-1 0-16,-44 0 0,44 0 0,1 0 16,-46 46-16,-45-1 0,-45 46 0,-1-1 15,-44 1-15,89 0 0,1-46 0,0 1 16,0-1-16,0 0 0,45 1 0,1-1 16,-1-45-16,0 45 0,46-45 15,90 0 48,1 0-63,44-45 15,1 0-15,0-1 0,-91 1 16,91-46-16,-46 46 0,46-1 0,-1 46 16,1-45-16,-46 0 0,46-1 0,-46 46 15,1-45-15,-1 45 0,1-45 0,-1 45 16,-90 0 62,-1 0-62,-45 0-16,46 0 0,0 45 0,-1-45 15,-90 45-15,46 1 0,-1 44 0,0-44 16,-45-1-16,45 1 0,1 44 0,-1-44 15,0-1-15,1-45 0,44 45 16,1-45-16,90 0 47,1 0-31,-1 0-16,0 0 0,1 0 15,90-45-15,-46 0 0,46-1 0,1 46 16,-1-45-16,0 45 0,136-91 0,0 46 15,-136-1-15,-45 46 0,-46-45 16,0 45-16,1 0 0,-1 0 0,-45-45 31,-45 45-15,-1 0 0,1 0-1,0 0-15,-1 0 16,1 0-16,0 0 0,-1 0 0,-44 0 15,-1 0-15,0 0 16,-45 0-16,45 0 0,-45 45 0,46-45 0,-1 45 16,46-45-16,-46 46 0,45-46 15,1 0-15,0 0 0,90 0 63,0 0-63,1 0 15,-1 0-15,1 0 0,-1 0 16,-45-46-16,91 1 0,-1 45 0,1-45 16,0-1-16,45 1 0,-45 0 0,45-46 15,0 46-15,-46-1 0,1 1 0,0 0 16,-46 45-16,-45-46 0,46 46 16,-1 0-16,-90 0 109,-1 0-109,1 0 16,-46 0-16,46 0 0,-46 46 0,91-1 15,-91 0-15,1-45 0,-1 46 16,0-1-16,0 0 0,46-45 0,-46 46 15,46-1-15,-46-45 0,46 0 0,45 45 16,-45-45-16,-1 0 16,46 46 31,46-46-32,-1 0-15,0 0 0,1 0 16,-1 0-16,0-46 0,1 46 0,44-45 15,1 0-15,-45 45 0,-1 0 0,0 0 16,1 0-16,-92 0 109,1 0-93,0 0-16,-1 0 0,1 45 16,45 0-16,-46-45 0,1 46 15,0-46-15,-1 0 0,1 45 16,0-45-16,-1 0 0,1 45 16,90-45 62,1 0-78,-1 0 0,0 0 15,1 0-15,44-45 0,1 0 0,45-1 16,-45 1-16,45 0 0,-45-1 0,45 1 16,-45 0-16,90-1 0,-45 46 0,-45-45 15,-46 45-15,0 0 0,-90 0 94,0 0-94,-1 0 16,1 0-16,0 0 15,-1 0-15,1 0 0,0 0 16,-1 0-16,1 0 15,0 0-15,-46 45 0,45-45 16,-44 46-16,44-46 0,1 45 16,-46-45-16,1 0 0,44 0 0,1 45 15,0-45-15,-46 46 0,45-46 0,1 0 16,0 0-16,-1 45 16,92-45 62,-1 0-63,46 0-15,-46 0 0,1 0 0,-1 0 16,0-45-16,1 45 0,44 0 0,-44 0 16,-1 0-16,46 0 0,-46 0 15,0-46-15,1 46 16,-1 0-16,-90 0 109,-1 0-109,1 0 16,0 46-16,-1-46 0,-44 0 15,44 0-15,1 45 0,0 0 0,-46 1 16,0-1-16,-45 0 0,0 1 0,45-1 16,46-45-16,0 46 0,-1-46 15,1 45-15,90-45 78,46-45-78,0 45 16,-1-46-16,-44 46 0,44-45 0,1 45 16,45-46-16,-45 46 0,0-45 0,-1 0 15,1-1-15,0 46 0,0-45 0,-46 45 16,0 0-16,1-45 0,-1 45 16,-90 0 62,-1 0-63,1 0-15,0 0 16,-1 0-16,1 0 0,-1 0 16,1 0-16,-46 0 0,46 0 15,0 0-15,-1 0 0,-44 45 0,-1-45 16,-45 45-16,0-45 0,45 46 0,0-46 15,46 45-15,-46-45 0,1 45 0,44-45 16,1 46-16,-1-46 0,1 0 16,136 0 46,0-46-62,-1 1 0,-44 45 16,44-45-16,-44 45 0,44-46 0,1 46 15,45-45-15,-45 45 0,0-45 16,-1 45-16,1-46 0,-46 1 16,1 45-16,-92 0 78,1 0-63,0 0-15,-1 0 0,-44 45 16,-1 1-16,46-46 16,-46 45-16,45-45 0,-135 45 0,136 1 15,-91-1-15,45 0 0,0 46 0,0-45 16,1-1-16,-1 0 0,-45 1 0,0-1 16,91-45-16,-1 0 0,1 45 0,90-45 93,1 0-93,-1 0 0,0-45 0,137-46 16,-1 46-16,1 0 0,-46-1 0,45 1 16,-45-1-16,0 1 0,0 45 0,0-45 15,-45 45-15,0-46 0,-46 46 0,0 0 16,-135 0 46,44 0-62,1 0 16,-46 0-16,1 0 0,-1 46 16,0-46-16,-45 45 0,0 0 0,-45 1 15,45 45-15,-91-46 0,91 0 0,0 1 16,0-1-16,-1 0 0,47 1 0,-1-1 15,0-45-15,46 0 16,0 0-16,90 0 63,0 0-48,46-45-15,-46 45 16,46-46-16,-46 46 0,92-45 0,-47 0 15,1-1-15,0 1 0,-1 0 0,-44 45 16,-1-46-16,0 46 16,-90 0 77,0 0-93,-1 0 16,1 0-16,0 0 0,-1 0 0,-44 46 16,44-46-16,46 45 0,-45-45 15,0 45-15,-1-45 0,1 0 0,-1 46 16,137-46 78,-45 0-94,44-46 0,1 1 15,-46 45-15,46-45 0,-46 45 16,1-46-16,-1 46 0,0-45 0,1 45 16,-92 0 62,-44 0-78,44 0 15,1 0-15,-46 0 0,46 0 0,0 45 16,-46-45-16,0 46 0,0-46 0,1 45 16,-1 0-16,0-45 0,46 46 15,0-46-15,-1 45 0,1-45 0,0 0 16,90 0 62,0 0-78,1 0 0,-1 0 16,46-45-16,45-1 0,0 1 15,-45 0-15,-1 45 0,1-46 0,-46 46 16,1-45-16,-1 45 0,0-46 0,1 46 15,-92 0 64,1 0-64,-46 46-15,46-46 0,-46 45 16,46-45-16,0 46 0,-1-1 0,-45 0 15,1 1-15,44-46 0,46 45 0,-45 0 16,0-45-16,90 0 63,-45-45-63,45 45 15,46-45-15,-46 45 16,46-46-16,0 1 0,-46 45 15,46-45-15,-46-1 0,1 46 16,-1-45-16,0 45 0,-90 0 63,0 0-48,-1 0-15,46 45 16,-45 1-16,0-46 0,-46 45 0,46-45 15,-1 45-15,1-45 0,-46 91 0,46-46 16,45 1-16,-46-46 0,1 45 16,0 0-16,-1 1 15,92-46 32,-1-46-31,0 46-16,-45-45 0,46 0 0,44-1 15,-44 46-15,-1-45 0,1 0 0,-1 45 16,0 0-16,1 0 0,-92 0 78,1 0-62,0 0-16,-1 0 15,1 45-15,-1-45 0,-44 45 0,44 1 16,1-1-16,0-45 0,90 0 78,0 0-78,1-45 0,44-1 0,-44 1 16,-1-46-16,46 91 0,90-136 15,-45 45-15,-45 46 0,-46 0 0,1 45 16,-1-46-16,1 1 0,-1 45 0,-45-45 16,-91 90 62,46 0-78,-1 1 0,1-46 15,-46 0-15,46 45 0,-46 0 0,91 1 0,-90-1 16,-1-45-16,0 46 0,46-1 16,-1 0-16,1 1 0,90-92 78,1 46-78,-1-45 15,46 0-15,-46-1 0,1 1 0,44-1 16,1 1-16,0 0 0,-1-46 0,1 46 16,0-1-16,-46 46 0,1-45 0,-1 45 15,0-45-15,-45 90 63,-45-45-63,45 45 15,-45 1-15,-1 44 0,1-44 0,-46-46 16,91 45-16,-91 46 0,46-46 0,-46 1 16,46-46-16,45 45 0,0 0 15,0-90 32,45 45-47,1-45 16,-1-1-16,0-45 0,1 46 15,45 45-15,-46-45 0,0-1 0,-45 1 16,46 0-16,-1 45 0,0 0 16,-45 45 46,-45-45-62,0 45 0,45 1 16,-91-46-16,46 0 0,-46 45 0,0 0 15,0 46-15,1-45 0,44-1 0,1 0 16,-46 1-16,46-1 0,90-45 78,1 0-78,-1-45 0,46-1 16,-1 46-16,1-45 0,0 0 0,-46-1 15,46 1-15,45-1 0,-45 1 0,-1 0 16,1-1-16,45 1 0,-45 45 0,-46 0 16,1 0-16,-92 0 62,1 0-62,0 0 0,-1 45 16,1-45-16,-46 46 0,0-1 15,46 0-15,-46-45 0,1 46 16,-46 90-16,45-136 0,45 45 0,46 1 16,-45-1-16,0 0 0,135-90 62,-90 0-62,91-1 16,-45 46-16,90-45 0,-46 0 0,1-1 15,-46 1-15,46-1 0,0 46 0,0-45 16,-46 45-16,46 0 0,-46-45 16,0 45-16,1 0 15,-92 0 48,1 0-63,0 0 15,-1 45-15,1-45 0,0 45 16,45 1-16,0-1 0,-46 1 0,46-92 78,46 46-78,-1-45 0,0-1 0,1 46 16,44-45-16,-44 0 0,44-1 15,-90 1-15,46 0 0,-1 45 0,0-46 16,-90 46 93,0 0-109,-1 0 0,1 0 16,-46 46-16,1-1 0,-1 0 16,0 1-16,46-1 0,-46 0 15,91 1-15,-45-46 0,-1 0 0,1 45 16,0-45-16,90 0 47,0 0-32,46 0-15,0-45 0,0 45 16,45-46-16,-46 46 0,46-45 0,-45 0 16,45-1-16,-45 1 0,45 0 0,0 45 15,0-46-15,-45 1 0,0 0 0,-1 45 16,-44 0-16,-1-46 0,0 46 16,-90 0 93,0 0-93,-46 0-16,46 0 0,-46 0 15,45 0-15,1 0 0,-46 0 0,1 46 16,-1-46-16,0 45 0,46-45 0,-46 0 15,0 0-15,1 45 0,44-45 0,1 0 16,0 0-16,-1 0 0,92 0 78,44-45-62,-44 45-16,44-45 0,1-1 15,0 1-15,-46 45 0,46-45 0,0-1 16,-1 1-16,1 45 0,0-46 0,-46 46 16,1 0-16,-92 0 78,1 0-78,-1 0 15,1 0-15,0 46 0,-46-1 0,0 1 16,46-46-16,-46 45 0,46-45 0,0 45 16,-1 1-16,-45-46 0,46 0 0,0 45 15,-1 0-15,1-45 0,0 0 16,45 46-16,45-46 62,0 0-62,1 0 16,-1 0-16,46 0 0,0 0 16,-1 0-16,1-46 0,-46 46 15,46-45-15,0 45 0,45 0 0,-45 0 16,-1-45-16,-44 45 0,-1 0 0,0 0 16,1-46-16,-1 46 0,-90 0 62,-1 0-46,1 0-1,0 0-15,-46 0 16,0 0-16,46 0 0,-46 0 0,0 46 16,1-1-16,-46 0 0,45-45 0,-45 46 15,45-1-15,46-45 0,-1 0 16,92 0 46,-1 0-62,0 0 0,46 0 16,-45 0-16,44 0 0,1 0 0,90-45 16,-45 45-16,-45-46 0,0 46 0,-46-45 15,1 45-15,-1 0 0,0 0 16,1-45-16,-92 45 94,1 0-94,0 0 15,-1 0-15,1 0 0,-46 0 0,46 0 16,-1 0-16,-44 0 0,-1 0 0,46 0 15,-46 45-15,46-45 0,-1 0 16,92 0 47,-1 0-63,0-45 15,1 45-15,-1-46 0,46 1 16,-46 45-16,0-45 0,1 45 0,-1-46 15,1 46-15,-1-45 0,0 45 16,1 0-16,-92 0 109,1 0-109,0 0 16,-1 0-16,1 0 16,-1 45-16,1 1 0,90-46 93,46 0-93,0 0 16,0 0-16,-1-46 0,-44 46 0,44-45 16,-44-1-16,-1 46 0,-45-45 31,-45 45 0,-1 0-15,-44 0-16,44 0 0,1 0 15,-91 45-15,0-45 0,45 46 16,46-46-16,-1 45 0,1-45 16,0 0-16,-1 0 0,1 46 0,0-46 15,45 45 32,45-45-16,0 0-31,1 0 0,-1 0 0,46 45 16,-46-45-16,0 0 0,46 0 16,-45 0-16,44 0 15,1 0-15,-46 0 0,1-45 0,-1 45 16,-45-45-16,45 45 0,1 0 16,-92 0 62,1 0-63,0 0-15,-46 45 0,0 0 0,1 1 16,-1-1-16,0 0 0,46 1 0,-46-1 16,46 0-16,-1 1 0,1-46 0,0 0 15,90 0 48,0 0-63,1-46 0,44 1 15,-44 45-15,44-45 0,1 45 16,-45-46-16,44 1 0,1 0 0,0 45 16,-1-46-16,1 1 0,-46 45 0,-90 0 78,0 0-78,-1 0 0,1 0 15,0 0-15,-1 0 16,1 0-16,0 0 0,-46 0 0,0 0 16,0 0-16,46 0 0,0 0 15,-1 0-15,1 0 0,45 45 0,45-45 94,1 0-94,-1 0 0,0 0 16,46 0-16,0-45 0,-46 45 0,1 0 15,-1 0-15,0 0 0,1 0 16,-46-45 31,-46 45-16,1 0-31,0 0 16,-1 0-16,1 0 15,0 45-15,-1 0 0,1-45 16,-1 46-16,1-46 0,0 45 0,-1-45 15,92 0 48,-1 0-63,0 0 16,46-45-16,-45 45 0,44 0 0,-44 0 15,90-46-15,-46 46 0,-44-45 0,44 45 16,1-45-16,0 45 0,-46-46 0,1 46 15,-1 0-15,0-45 0,1 45 16,-46-46 15,-46 1 1,1 45-17,45-45-15,-45 45 31,-1 0 1,46 45 61,0 0-77,0 1 0,-45-46 62,0 0-47,-1 0 0,1-46-15,45 1-16,-46 0 16,1 45 46,45 45-46,0 0-1,-45 1-15,-1-46 0,46 45 0,0 1 16,-45-1-16,45 0 0,45-45 62,1 0-62,-1 0 16,0 0 0,1-45-16,-1 0 0,-45-1 15,46 1-15,-1-1 0,-45 1 0,0 0 16,45 45-16,-45-46 0,0 1 16,0 0-16,0-1 0,-45 46 78,45 46-78,0-1 15,0 0 1,0 1 0,0-1-16,0 0 0,0 1 15,45-46-15,-45 45 16,0-90 93,0-1-78,-45 46 48,90 0 30,1 0-109,-1 0 31,0 0-31,-45 46 16,46-46-16,-92-46 109,1 46-109,45-45 16,0 0-16,-45-1 15,-1 1 1,46 0-16,0-1 0,0 1 16,-45 45-16,45-45 15,45 90 110,1-45-125,-46 45 16,45 1 0,0-1-16,-45 0 15,46-45-15,-46 46 16,0-1-16,0 0 15,0 1-15,45-46 16,-45 45 15,0-90 141,-45-1-172,-1 1 16,46 0-1,-45 45-15,45-46 32,0 1-17,-45 45-15,45-45 16,-46-1 0,92 46 124,-1 0-124,0 0-16,1 0 15,-46 46-15,45-46 16,0 45 0,-45 0-1,46-45 1,-1 0 0,-45 46-1,45-46-15,-45 45 16,46-45-1,-1 45 17,-45 1 77,-45-46-62,-1 0-16,1 0 110</inkml:trace>
  <inkml:trace contextRef="#ctx0" brushRef="#br0" timeOffset="3064">3607 283 0,'-45'0'46,"-1"0"-30,1 0 0,0 0-1,-1 0-15,1 0 0,0 0 0,-1 45 16,1 1-16,0-1 0,-1-45 0,1 46 16,-46-46-16,46 45 0,-1 0 0,-44 1 15,90-1-15,-46-45 0,1 0 16,90 0 31,1 0-32,-1 0-15,46 0 16,-46 0-16,0 0 0,1 0 16,90-45-16,-45 45 0,-91-46 0,45 1 15,46 0-15,-46 45 0,0-46 0,1 46 16,-1 0 15,0 0 0,-45-45-15,46 45-16,-46-46 31,-46 46 63,1 0-78,-46 0-16,1 0 15,44 0-15,-44 0 0,44 0 0,-44 46 16,44-46-16,-45 45 0,1-45 0,-1 46 15,46-46-15,-1 0 16,1 45-16,0-45 0,45 45 63,45-45-48,0 0 1,1 0-16,-1 0 15,46 0-15,-46 0 0,46-45 0,0 0 16,-1 45-16,1-46 0,0 46 16,-1-45-16,-44-1 0,-1 46 15,0 0-15,1 0 0,-46-45 0,45 45 47,1 0-16,-92 0 63,1 0-78,-1 45-16,1-45 0,-46 0 0,1 46 15,-1-1-15,-45 1 0,45-46 16,0 45-16,46 0 0,45 1 0,-45-46 16,-1 0-16,1 0 0,0 45 0,90-45 93,46-45-93,-46 45 16,0 0-16,46-46 16,0 1-16,0 45 0,-1-45 15,-44 45-15,-1 0 0,0 0 0,1-46 16,-1 46-16,0 0 0,1 0 16,-1 0 15,-45-45 0,46 45-15,-1 0 15,0 0 0,1 0-15,-46-46-1,45 46 1,0-45-16,1 0 0,-1 45 16,0 0-1,-90 0 188,0 0-187,-1 0 31,1 0-47,0 0 16,-1 0-1,1 0-15,0 0 31,90 0 110,0 0-125,1 0-16,-1 0 47,0 0-32,1 0-15,-1 0 16,0 0 15,1 0-31,-92 0 266,1 0-251,0 0-15,-1 0 0,1 0 16,0 0 0,-1 0-16,1 45 15,0-45-15,-1 45 16,1-45-16,-1 46 0,1-46 15,0 0-15,-1 45 16</inkml:trace>
  <inkml:trace contextRef="#ctx0" brushRef="#br0" timeOffset="4100">3879 283 0,'-45'0'0,"0"0"16,-1 0-16,1 0 16,-1 0-16,1 45 0,0-45 0,-1 46 15,1-46-15,0 0 0,-1 0 0,1 45 16,0-45-16,-46 46 0,46-46 0,-46 45 15,0 0-15,46-45 0,-46 46 16,46-1-16,-1-45 0,-44 45 16,44-45-16,46 46 0,-45-46 15,0 45-15,-1-45 0,-45 45 0,46 1 16,0-46-16,-1 0 16,1 0-16,45 45 78,45-45-63</inkml:trace>
  <inkml:trace contextRef="#ctx0" brushRef="#br0" timeOffset="4344">3290 555 0,'0'46'46,"-46"-1"-46,1 0 0,-46 46 0,91-46 16,-91-45-16,46 46 0,-91 44 16,45 1-16,1-45 0,90-1 0,-46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8-02-11T11:37:50.759"/>
    </inkml:context>
    <inkml:brush xml:id="br0">
      <inkml:brushProperty name="width" value="0.05" units="cm"/>
      <inkml:brushProperty name="height" value="0.05" units="cm"/>
      <inkml:brushProperty name="color" value="#CCCCC9"/>
      <inkml:brushProperty name="fitToCurve" value="1"/>
    </inkml:brush>
  </inkml:definitions>
  <inkml:trace contextRef="#ctx0" brushRef="#br0">16334 600 0,'-45'-46'15,"0"46"1,-1 0-16,1 0 16,0 0-16,-1 0 15,1 0-15,-46 0 0,46 0 16,-1 0-16,1 0 0,0 0 0,-1 0 15,-44 46-15,44-46 0,1 45 0,0-45 16,-46 46-16,0-46 0,0 45 0,1 0 16,44 1-16,1-46 0,-46 45 15,46-45-15,0 45 0,-1-45 16,1 0-16,-1 46 0,92-46 62,-1 0-62,1 0 0,44 0 16,-44 0-16,-1 0 0,46 0 16,-46 0-16,0 0 0,1 0 0,44 0 15,1-46-15,0 1 0,0 0 0,-1-1 16,1 1-16,0 0 0,-46-1 0,46 1 16,0-1-16,-46 1 0,0 45 15,46-45-15,-91-1 0,91 1 0,-46 45 16,0-45-16,1 45 0,-46-46 0,45 46 15,0 0-15,-90 0 79,-46 0-64,46 0 1,-46 46-16,46-1 0,0 0 0,-1 1 15,-44-46-15,-1 45 0,0 0 16,0 1-16,-45-1 0,46 1 0,-46-1 16,45 0-16,-45 1 0,45-1 0,-45 0 15,45 1-15,46-1 0,-46 0 0,46-45 16,-1 0-16,1 46 0,90-46 47,1 0-47,-46 45 15,45-45-15,1 0 16,-1 0-16,0 0 0,46 0 16,0 0-16,45-45 0,0 45 15,0-91-15,0 46 0,91-1 0,-91 1 0,45-91 16,-45 91-16,0-1 0,-45 1 16,0-1-16,0 46 0,-46 0 0,0 0 15,1 0-15,-92 0 63,1 0-48,0 0-15,-1 0 0,-45 46 0,-45-1 16,46-45-16,-1 46 0,0-46 16,-45 45-16,0 0 0,-45 1 0,45-46 15,-46 45-15,46 0 0,-91 1 16,91-46-16,0 45 0,0-45 0,45 45 15,46-45-15,-46 46 0,46-46 0,0 0 16,45 45 0,45-45 31,0 0-32,1 0-15,44 0 0,1 0 0,45-91 16,0 46-16,46-46 0,44 46 15,-44-91-15,45 91 0,45-46 0,-91 45 16,46-90-16,-46 46 0,46-1 0,-91 46 16,0-46-16,-45 46 0,-46-1 0,1 46 15,-1 0-15,-90 0 32,-1 0-17,1 0-15,0 46 16,-1-46-16,-90 45 0,46 0 15,-1 1-15,46-1 0,-46 0 0,0 1 16,-45 44-16,-45-44 0,45-1 0,-1 0 16,-44 92-16,45-92 0,0 46 15,0-46-15,-46 0 0,137 1 0,-91-1 16,45 0-16,1 1 0,44-46 0,1 0 16,-1 0-16,92 0 46,-1 0-30,1 0 0,44 0-16,1 0 0,0-46 15,-1 1-15,46 0 0,-45-1 0,45-44 16,-45 44-16,45 1 0,-45 0 0,45-1 16,-45 1-16,-1-1 0,-44 46 0,44-45 15,1 0-15,-46 45 0,1 0 0,-92 0 78,1 0-62,-46 0-16,46 0 0,-91 45 16,91 0-16,-182 92 0,0-47 0,91-44 15,0-1-15,0 46 0,0-46 16,0 46-16,0-46 0,-1 0 0,1 1 0,0-1 15,46-45-15,-1 46 0,46-1 16,-1-45-16,92 45 31,-1-45-15,0 0-16,91 0 0,-45 0 16,45 0-16,-45 0 0,0-45 0,-46 45 15,91-45-15,45-1 0,-45 1 0,1-1 16,-1 1-16,0 0 0,0-1 0,0 1 15,0 0-15,0-1 0,-45 1 0,-1 45 16,1 0-16,-46-45 0,-135 90 63,44-45-63,-44 45 0,90 1 0,-91-1 15,0-45-15,1 45 0,-1 1 0,-45-1 16,45-45-16,-45 45 0,0 1 0,-46 45 15,46-46-15,-90 0 0,90 1 0,-46 44 16,-45-44-16,46 44 0,-1-44 0,46-1 16,0 0-16,0 1 0,46-46 0,-1 45 15,45-45-15,1 0 0,90 0 32,1 0-32,-1 0 15,1 0-15,-1 0 0,0 0 0,1 0 16,-1 0-16,46 0 0,-1 0 15,1-45-15,0-1 0,-46 1 16,46 0-16,0-1 0,-1 1 0,46 0 16,-45-1-16,-46 46 0,1 0 15,-46-45-15,45 0 0,1 45 0,-1 0 16,0 0-16,-45-46 0,46 46 16,-1 0-1,-45-45 1,45 45-16,1 0 15,-46-45-15,0-1 0,0 1 16,45-1-16,-45 1 0,0 0 31,0-1-15,-45 46-16,-1 0 16,1 0-16,-46 0 0,46 0 15,0 0-15,-1 0 0,1 0 16,-1 46-1,92-46 32,-1 0-47,46 0 16,-46 0-16,1-46 0,-1 1 16,91 0-16,-45 45 0,-1-46 0,1 1 15,0 0-15,-46-1 0,137 1 0,-137 0 16,91-1-16,-45 1 0,45-1 0,45 1 15,-135 45-15,-1 0 0,0-45 0,-135 45 110,-1 0-95,46 0-15,-91 45 0,-1 0 0,1 1 16,0-1-16,-45 46 0,-46-46 0,46 46 16,-46-46-16,45 91 0,-44-90 0,44-1 15,46 0-15,0 1 0,0-1 0,0 1 16,0-1-16,45-45 0,46 0 0,-1 45 16,92-45 15,-1 0-31,1 0 0,-1 0 15,0 0-15,46 0 0,-46 0 16,46-45-16,0 45 0,45-45 0,-45 45 0,45-91 16,0 45-16,90-44 0,-44 44 15,45-90-15,-46 91 0,91 0 0,-90-1 16,135-90-16,-135 91 0,-1-1 0,-45 1 16,0 0-16,0-1 0,-45 46 0,-46 0 15,-90 0 16,0 0-15,-1 0-16,1 46 0,0-46 16,-1 45-16,-45-45 0,1 45 15,44-45-15,-90 46 0,0-46 0,0 45 16,0 1-16,-45-1 0,45-45 0,-137 91 16,92-46-16,-91 46 0,45-46 0,46 0 15,-1 1-15,-45-1 0,46 46 0,45-46 16,45-45-16,1 46 0,44-46 0,92 0 62,-1 0-62,46 0 16,-1 0-16,1 0 0,45 0 16,0-46-16,46-45 0,44 46 0,-44-46 15,45 46-15,45-91 0,0 91 16,-91-1-16,46 1 0,-45-91 0,-46 90 15,45 1-15,-136 0 0,1 45 0,-1 0 16,0 0-16,-135 0 31,-1 0-31,0 0 16,-45 0-16,46 0 0,-92 45 0,46-45 16,-45 45-16,45-45 0,-91 46 0,45-1 15,1 1-15,-46-1 0,-45 0 0,91 1 16,-92 90-16,47-91 0,44 0 0,1 1 15,-46-1-15,91 0 0,0 1 0,0-46 16,45 45-16,0 1 0,137-46 47,-1 0-47,0 0 0,46 0 16,0 0-16,0 0 0,-1 0 0,46-46 15,-45 1-15,90-1 0,-44 1 0,-1 0 16,0-1-16,45 1 0,-45 0 0,0-1 15,46 1-15,-46 0 0,0-1 0,0 1 16,0 45-16,45-45 0,-45-1 0,-45 46 16,-45 0-16,-1-45 0,-45-1 47,-45 46-47,-1 0 15,1 0-15,-1 0 0,1 0 16,-46 0-16,46 0 0,-46 0 0,1 0 15,-46 0-15,-1 46 0,-225 90 0,89-91 16,92 1-16,0-1 0,-46 46 0,91-46 16,0 0-16,0 1 0,45-1 0,0 0 15,46 1-15,-1-46 0,46 45 32,46-45-32,45 0 0,-1 0 15,1 0-15,0 0 0,-1 0 16,46-45-16,1 45 0,180-46 15,46-44-15,-91 44 0,-91 1 0,92 0 16,-47-1-16,47-90 0,-92 91 0,46 0 16,-91 45-16,-91-46 0,46 46 0,0-45 15,-46 45-15,0 0 0,-90 0 47,0 0-47,-46 0 16,46 0-16,-1 0 0,-45 0 15,1 0-15,-1 45 0,0-45 16,-90 46-16,45-46 0,-46 90 0,1-44 0,-46 44 16,0-44-16,-45-1 0,91 0 15,-91 46-15,45 0 0,45-46 0,46 1 16,0-1-16,46-45 0,44 0 0,1 0 16,45 45-16,45-45 15,1 0 1,44 0-16,1 0 0,-46 0 15,91 0-15,-90 0 0,90 0 0,-45-45 16,135 0-16,-90-1 0,46-45 0,-46 46 16,136-46-16,-90 46 0,135-91 15,-136 45-15,137-45 0,-46 45 0,-45-45 16,-46 91-16,-45-46 0,0 46 0,-45 0 16,0-1-16,-91 1 0,-45 45 31,-46 0-31,45 0 0,-44 0 15,-46 0-15,45 45 0,0 1 16,1-46-16,-47 45 0,47 0 0,-46 1 16,45-1-16,-45 46 0,45-46 0,-90 46 15,45-46-15,-91 91 0,45-45 0,-44 0 16,-1 45-16,-136-46 0,91 47 0,136-47 16,0 1-16,45-46 0,46 1 0,-1-46 15,46 45 1,46-45-1,-1 0-15,0 0 0,1 0 16,44-45-16,1 45 0,0-46 0,-46 1 16,137 0-16,-46-1 0,0-44 0,0 44 15,45-45-15,46-45 0,-91 46 0,0 44 16,91-44-16,-91 44 0,0-44 0,0 44 16,-45 1-16,0-1 0,-91 1 0,45 0 15,-45-1-15,-45 46 31,-46 0-31,46 0 16,-46 46-16,0-46 0,-45 45 16,45 0-16,-45 1 0,46-1 0,-137 46 15,91-46-15,0 1 0,0-1 0,0 91 16,45-91-16,45-45 0,1 46 0,45-1 16,-45-45-16,90 0 46,46 0-30,-46 0-16,91 0 0,-90-45 0,180-1 16,-90 1-16,46-46 0,45 46 15,-46-91-15,46 91 0,45-1 0,-91 1 16,-44-46-16,-1 46 0,0-1 0,-46 1 16,1 0-16,-46 45 0,-45-46 0,0 1 31,-45 45-31,0 0 15,-1 0-15,1 0 0,0 0 16,-46 0-16,-45 45 0,0 1 16,0-1-16,0 0 0,0 1 0,0-1 15,-46 46-15,46-46 0,-45 91 0,45-90 16,-91 44-16,91-44 0,45-1 0,0 0 16,1 1-16,44-1 0,137-45 62,-46 0-62,46 0 0,0 0 0,45-45 16,0-1-16,45-44 0,-45 44 0,91-44 15,-45 44-15,44-44 0,-44-1 0,45 0 16,-91 0-16,0 46 0,0 0 0,-46-1 16,-44 1-16,-46 0 0,-91 45 31,46 0-31,-1 0 0,1 0 15,-182 0-15,46 0 0,-46 45 0,91-45 0,-45 45 16,44 1-16,-44-1 0,45 0 16,-45 1-16,135-1 0,-135 0 0,45 1 15,45-1-15,91 1 0,-91-1 0,46-45 16,0 0-16,45 45 16,0-90 77,0 0-77,-46 45-16,46-46 16,-45 46 30,-1 0-30,1 0-16,0 0 16,-1 46-16,1-46 15,0 0-15,-1 45 16,1-45-16,0 0 16,-1 0-16,1 0 15,0 0-15,-1 0 0,46 45 125,46 1-125,-1-46 0,-45 45 16,45 0-1,1-45-15,-1 0 0,0 0 16,46 0 0,-46 0-16,1 0 0,-46-45 15,45 45-15,0-45 0,-45-1 16,46 46-16,-92-45 47,1 45-47,0-45 15,-1 45 1,1-46-16,0 46 16,-1 0-16,1 0 15,0 0-15,-1 0 0,1 0 0,0 0 16,-1 0-16,1 0 0,-1 0 16,1 0-1,0 0-15,-1 0 0,1 0 31,45 46 32,0-1-63,45-45 16,1 0-16,-1 45 0,0 1 15,1-1-15,-1-45 16,46 45-16,-46-45 0,1 0 0,-1 0 15,46 46-15,-46-46 0,0 0 0,46 0 16,45 45-16,-45-45 0,45 0 0,-45 0 16,45 0-16,-46 0 0,-44 0 0,45 0 15,45 0-15,-46 0 0,1 0 0,0 0 16,-46-45-16,0 45 0,1 0 0,-1-46 16,1 1-16,-46 0 15,0-1 16,-46 46-15,1 0 0,-1 0-1,1 0-15,0 0 16,-1 0-16,1 0 0,-46 0 0,1 0 16,-1 0-16,0 0 0,0 46 0,-45-1 15,91-45-15,-136 45 0,135 1 0,-44-1 16,-1-45-16,-45 45 0,45-45 0,46 46 15,-1-46-15,46 45 0,-45-45 0,0 0 16,45 45 15,45-45-31,0 0 16,1 0 0,-1 46-16,0-46 0,1 0 15,44 0-15,1 0 0,0 0 0,-46 0 16,91-46-16,0 46 0,91-45 0,-45 0 15,-46-46-15,0 46 0,-46-1 0,1 46 16,-45-45-16,-1 45 0,-90 0 63,-1 45-63,1 1 15,-46-1 1,0-45-16,1 45 0,44-45 0,-44 46 15,44-46-15,-44 45 0,44-45 0,-45 45 16,1-45-16,-1 46 0,46-46 0,-46 45 16,46-45-16,-46 46 0,0-46 0,91 45 15,-45-45-15,-1 0 0,1 0 0,0 45 16,90-45 31,0 0-47,1 0 15,-1 0-15,1 0 0,-1-45 16,46 0-16,-46 45 0,46-46 0,-1 1 16,46-1-16,-45 1 0,45-46 0,-45 46 15,45 0-15,-45-1 0,-1 1 0,1 0 16,0-1-16,0 46 0,-46-45 0,-90 45 62,-1 0-62,1 0 0,0 45 0,-1-45 16,-45 46-16,46-46 0,-46 45 0,91 0 16,-90 1-16,-1-46 0,0 0 15,1 45-15,-1 0 0,45-45 0,-44 46 16,44-46-16,1 45 0,45 0 31,45-45-15,1 0-16,44 0 15,-44 0-15,45 0 0,45-45 16,-46 45-16,46-45 0,-45-1 0,45 1 16,0 45-16,0-45 0,0-1 0,0 1 15,-45 45-15,0-45 0,0 45 0,-91-46 16,45 46-16,0 0 0,-90 0 62,0 0-46,-1 0-16,1 0 16,0 0-16,-1 0 0,-45 0 0,1 0 15,-46 0-15,0 0 0,0 0 0,-1 46 16,-44-1-16,45-45 0,-45 45 0,-46 1 16,45-1-16,1 0 0,45 1 0,-46-1 15,137 0-15,-46-45 0,1 0 0,44 0 16,46 46-16,46-1 31,-1-45-15,46 0-16,-46 0 0,46-45 15,45-1-15,-45 1 0,45 0 16,-46-1-16,137-44 0,-91 44 0,46-90 16,-46 91-16,90-46 0,-89 46 0,44-46 15,-45 46-15,0-46 0,0 46 0,-45-1 16,-46 1-16,1 0 0,-1 45 0,-90 0 47,-1 0-47,-44 0 15,44 45-15,-45 0 0,46-45 16,0 46-16,-1-46 0,-90 90 0,0-44 16,0-1-16,45 0 0,-90 92 0,-46-47 15,0 1-15,91-46 0,-45 46 0,0 0 16,-46-1-16,45-44 0,1 45 0,45-46 15,45 0-15,91 1 0,-45-1 0,-1-45 16,92 0 0,-1 0-1,0 0-15,46-45 0,0 45 16,45-46-16,-45 1 0,45-46 0,0 46 16,45-1-16,46 1 0,-46-91 0,46 45 15,-45 1-15,44 44 0,-44-90 16,-46 91-16,45-46 0,-45 46 0,1-1 15,-47 1-15,-90 0 0,46 45 0,-92 0 47,1 0-47,0 45 16,-1 0-16,1 1 0,-1-46 0,-44 0 16,44 0-16,1 45 0,0-45 0,-46 45 15,46 1-15,-1-1 0,-44-45 16,-137 46-16,91-1 0,45 0 0,46-45 0,-46 46 15,46-46-15,-1 45 0,1-45 0,45 45 47,45-45-31,1 0-16,-1 0 0,46 0 16,-46 0-16,46-45 0,-91 0 15,136-1-15,0 1 0,-45 45 0,-1 0 16,1-45-16,-46 45 0,46-46 0,0 46 15,-46 0-15,0 0 0,1 0 0,-46-45 16,-91 45 47,46 0-63,-46 0 0,0 0 0,1 0 15,-1 0-15,-45 45 0,0-45 0,0 46 16,0-46-16,-46 45 0,-45 46 0,46-46 15,45 0-15,-46 1 0,-44-1 0,44 0 16,46 1-16,0 44 0,0-44 0,0-1 16,45-45-16,1 46 0,44-1 0,46 0 15,46-45 17,-1 0-17,46 0-15,-46 0 0,91-45 16,-91 45-16,91-45 0,-45-1 15,136 1-15,-91-1 0,45 1 0,1 0 16,45-91-16,-46 90 0,46 1 0,-91 0 16,0-1-16,0 1 0,0 0 0,-45-1 15,0 1-15,-46 45 0,-90 0 47,-1 0-47,1 0 16,0 0-16,-1 0 0,1 0 0,-1 0 15,1 45-15,-46-45 0,1 46 0,-1-46 16,-45 45-16,45-45 0,-45 45 0,0-45 16,-45 46-16,45-1 0,-91 0 15,91 1-15,-46 44 0,46-44 0,0-1 16,45 0-16,1 1 0,44-46 0,1 45 16,136-45 46,-46 0-62,0 0 0,91 0 16,-45 0-16,91-91 0,44 46 15,-44 0-15,-1-1 0,46 1 0,-91-46 16,46 46-16,-46 0 0,0-1 0,-46 1 16,1 0-16,0 45 0,-137 0 46,1 0-30,0 0-16,-1 0 0,-90 0 0,0 45 16,0 46-16,45-91 0,-45 45 0,0 46 15,-90-1-15,89-44 0,1-1 0,0 0 16,0 46-16,0-45 0,0-1 0,0 0 16,45 1-16,46-46 0,-46 45 0,46-45 15,45 45 32,45-45-31,1-45-16,-1 45 15,0-45-15,46 45 0,0-46 0,-46 1 16,91 0-16,-90 45 0,44 0 0,1-46 16,0 1-16,-46 45 0,46-46 0,-46 1 15,0 45-15,1-45 0,-92 45 63,1 0-63,0 0 0,-1 0 0,-44 45 15,-1-45-15,0 45 0,46 1 0,-137-1 16,137-45-16,-91 46 0,45-1 0,1 0 16,-1 1-16,0-1 0,0 0 0,1 1 15,44-46-15,1 0 0,90 0 47,1 0-47,-1 0 16,0 0-16,1 0 0,45 0 15,-1-46-15,1 1 0,45 0 0,-45-1 16,45 1-16,0 0 0,0-1 0,-45 46 16,-1-45-16,1-1 0,0 1 0,-46 45 15,1-45-15,-1 45 0,0 0 0,-90 0 47,0 0-47,-1 45 16,1-45-16,-46 45 0,0-45 15,46 0-15,-46 46 0,46-46 16,0 45-16,-46-45 0,-45 46 0,45-46 16,-45 45-16,45-45 0,-45 45 0,46-45 15,-47 46-15,47-46 0,-1 45 16,46-45-16,-1 0 0,46 45 15,46-45 17,-1 0-17,46 0-15,-46 0 0,46-45 16,-46 45-16,46-45 0,0-1 0,45 1 16,-46 0-16,183-46 0,-47 0 0,-90 46 15,0 45-15,1-46 0,-47 1 0,1 0 16,-46 45-16,46-46 0,-46 46 0,1 0 15,-1 0-15,-45-45 0,-45 45 47,-1 0-47,1 45 16,-46-45-16,1 0 0,-92 91 0,46-46 16,45 1-16,1-46 0,-46 90 0,0-44 15,-1-1-15,1 1 0,0-1 0,46 0 16,-46 1-16,45-1 0,0 0 0,0-45 15,1 0-15,44 0 0,46 46 0,-45-46 16,136 0 31,-46 0-47,46 0 0,-1-46 16,-44 1-16,45 0 0,-1 45 0,-44-46 15,44 46-15,46-45 0,-45 0 0,0-1 16,0 46-16,-1-45 0,1 45 0,0-46 15,-46 46-15,46 0 0,-46 0 0,46-45 16,-46 45-16,1 0 16,-46-45 15,-46 45-15,1 0-1,-1 0-15,1 0 0,0 45 16,-46-45-16,-45 45 0,45-45 15,-45 46-15,45-1 0,-45 1 0,0-1 16,-90 0-16,89 1 0,1-1 0,46 0 16,-1 1-16,46-1 0,-1-45 0,1 0 15,45 45 1,45-45 0,1 0-1,44 0-15,-44 0 16,-1-45-16,0 45 0,91-45 15,-45 45-15,45-46 0,-45 1 0,45 0 0,0-1 16,46 1-16,-46-46 0,-46 91 16,-44 0-16,-1 0 0,0 0 15,-45-45 1,-45 45 0,0 0-16,-1 0 0,1 0 15,0 0-15,-46 0 0,0 0 0,-45 45 16,0 1-16,-45 44 0,45-90 0,-46 46 15,46-1-15,-45 46 0,45-46 0,-1 0 16,1 1-16,0-1 0,46-45 0,-1 45 16,46-45-16,-46 0 0,45 0 0,-44 46 15,44-46-15,92 0 63,-1 0-48,46 0-15,-46 0 0,91-46 0,-45 1 16,45 0-16,45-1 0,1 1 0,-46 0 16,0-46-16,0 46 0,46-46 0,44 46 15,-44-1-15,-46 46 0,0-45 0,-45 45 16,-1-46-16,-44 46 0,-1 0 16,-90 0 30,-1 0-46,1 0 16,0 0-16,-1 0 0,1 0 0,-46 0 16,46 0-16,-1 0 0,-44 0 0,-1 0 15,0 0-15,-45 46 0,0-46 0,0 45 16,0-45-16,-45 46 0,45-1 0,-1 46 16,1-91-16,0 45 0,-45 0 0,45 1 15,90-46-15,-90 45 0,46-45 16,44 0-16,92 0 47,-1 0-32,0 0 1,46 0-16,45 0 0,0 0 16,0-45-16,0 45 0,182-46 0,45 1 15,-136 0-15,-46-1 0,0 1 0,1 45 16,45-45-16,-91-1 0,0 1 0,-46 45 15,-44 0-15,-1 0 0,-45-46 16,-45 46 31,-1 0-31,1 0-16,0 0 0,-46 0 15,0 0-15,1 0 0,44 0 0,-135 46 16,135-46-16,-90 45 0,0-45 0,0 46 15,0-46-15,-45 45 0,45 0 0,-46 1 16,46-46-16,0 45 0,45 0 0,1 1 16,-1-46-16,91 45 0,-45-45 0,-1 0 15,92 0 48,44 0-48,-44 0-15,44 0 0,-44 0 16,90 0-16,-45 0 0,90 0 0,0-45 16,1-1-16,-46 46 0,45-45 0,-45 0 15,46-1-15,45 46 0,-137-45 0,-44 45 16,-92 0 31,1 0-47,0 0 0,-1 0 0,-44 0 15,-1 0-15,-45 0 16,45 0-16,-45 45 0,0 1 0,-46-1 16,46 0-16,-90 1 0,44 44 0,1-44 15,-46-1-15,91 0 0,0 1 0,0-1 16,0 1-16,45-1 0,0-45 0,91 45 16,-45-45-16,0 0 0,135 0 78,46 0-78,-45-45 15,90 0-15,-44-46 0,89 45 0,-90 1 0,46-46 16,-46 46-16,91 0 0,-91-1 16,0 1-16,-45 0 0,-1-1 0,-44 1 15,-92 45 32,-44 0-47,44 0 16,-45 0-16,46 0 0,-46 45 0,1-45 15,-46 46-15,0-1 0,-1 0 0,1-45 16,0 46-16,0-1 0,-45 0 0,45 1 16,0-1-16,45 0 0,46 1 0,-1-46 15,-44 45-15,44-45 0,1 0 0,90 0 94,46 0-78,-46 0-16,1-45 0,44 45 0,46-46 15,-45 46-15,45-45 0,0 0 0,0-1 16,-45 1-16,45 0 0,0-1 0,-45 1 15,-46 45-15,1 0 0,-46-45 0,45 45 16,-90 0 31,-1 0-31,1 0-16,-46 0 15,46 0-15,-137 45 0,1 0 16,45 1-16,0-46 0,0 45 0,0 0 15,0 1-15,0-46 0,45 45 0,0 0 16,46 1-16,-1-46 0,1 0 0,45 45 31,45-45 1,46-45-17,0 45-15,0-46 0,-1 1 16,1 45-16,0-45 0,-1 45 0,-44-46 15,44 46-15,1 0 0,-45 0 0,44-45 16,-44 45-16,-1 0 0,0 0 0,1 0 16,-1 0-16,-45-45 15,-45 45 32,-1 0-31,1 0-16,0 0 15,-1 0-15,-44 0 0,44 0 16,1 45-16,-46-45 0,0 45 0,1-45 16,-46 46-16,45-46 0,-45 45 0,90-45 15,-44 0-15,-1 0 0,46 45 0,-1-45 16,1 0-16,45 46 0,45-46 62,1 0-62,-1 0 0,0 0 16,1 0-16,90-46 0,-45 46 0,-1-45 16,-44 45-16,135-45 0,-136 45 0,91-46 15,1 46-15,44-45 0,-45 45 0,0-45 16,-91 45-16,46-46 0,0 46 0,0 0 16,-46 0-16,0 0 0,-90 0 78,0 0-63,-46 0-15,0 0 16,46 0-16,-46 0 0,-45 0 16,45 0-16,-45 0 0,46 0 0,-1 46 15,0-46-15,46 45 0,-46-45 0,0 0 16,46 0-16,-46 45 0,46-45 15,0 46-15,45-1 63,45-45-47,46 0-16,-1 0 0,46 0 15,-45 0-15,45-45 0,0 45 16,46-46-16,-46 1 0,91 0 0,-91 45 15,45-46-15,-45 46 0,0-45 0,0 0 16,-45 45-16,0 0 0,-46-46 0,0 46 16,-90 0 46,0 0-62,-46 0 16,0 0-16,46 0 0,-46 0 15,46 0-15,-1 0 0,-44 0 0,-46 46 0,0-46 16,0 45-16,45-45 0,0 0 16,0 0-16,46 45 0,-46-45 0,1 0 15,-1 0-15,0 0 0,0 46 16,46-46-16,0 0 0,-1 0 16,46 45-1,46-45 16,-1 0-15,46 0-16,-46 0 0,46 0 16,0-45-16,45-1 0,-46 46 15,46-45-15,1 0 0,-1-1 0,-46 46 16,1-45-16,-46 45 0,1-45 0,44 45 16,-44 0-16,-1 0 0,-45-46 15,-45 46 32,-1 0-47,-44 0 16,44 0-16,-44 46 0,-1-1 15,0-45-15,-45 45 0,45 1 16,-45-1-16,0-45 0,0 45 0,46 1 16,-47-46-16,47 0 0,-1 45 0,0 0 15,46 1-15,0-46 0,-1 0 16,46 45 15,46-45-15,-1 0-1,0 0-15,46 0 16,-46 0-16,46 0 0,0 0 0,45-45 16,-45 45-16,90-46 0,0 46 0,1-90 15,-137 90-15,46 0 0,0 0 16,-1 0-16,1 0 0,-91-46 15,-45 46 32,-46 0-47,0 0 0,46 0 16,-46 0-16,-45 46 0,45-46 16,-45 45-16,46-45 0,-46 91 0,0-91 15,-1 45-15,1 0 0,0 1 0,46-1 16,-46 1-16,45-46 0,0 45 0,0-45 15,1 45-15,-1-45 0,0 46 0,46-1 16,0-45-16,45 45 31,45-45 16,91 0-47,-45 0 0,45-45 16,-46 0-16,47-1 0,-1 46 0,45-45 15,-45 0-15,0-1 0,46 1 0,-137-1 16,46 1-16,-1 0 0,1 45 0,-46 0 16,-90 0 31,0 0-47,-46 0 0,0 0 0,-45 0 15,46 45-15,-47 0 0,1 1 16,0-1-16,0 1 0,-45-1 0,45 0 15,-91 1-15,91-1 0,-46 46 0,46-46 16,0 0-16,0 1 0,0-1 0,0-45 16,45 0-16,1 0 0,44 0 0,1 0 15,90 0 32,1 0-47,-1 0 0,0 0 16,1 0-16,44 0 15,-44 0-15,45-45 0,-46 45 0,46-46 16,-1 1-16,46 0 0,0 45 0,46-46 16,-46 1-16,-45 0 0,-1-1 0,1 1 15,-46 45-15,1 0 0,-1-45 16,-90 45 46,-1 0-62,-90 0 16,0 0-16,0 0 0,0 0 0,-45 45 16,45-45-16,-46 45 0,46 1 0,-91 44 15,91-44-15,0-1 0,0-45 16,0 45-16,0 1 0,45-1 0,46-45 16,136 0 30,-46 0-30,0 0-16,46-45 0,45-1 0,0 46 16,91-45-16,-91 0 0,136-91 0,-90 90 15,-1 1-15,46 0 0,-46-1 0,1 1 16,45-1-16,-91 1 0,0 0 0,0-1 16,-46 46-16,-44 0 15,-46-45-15,-46 45 31,1 0-31,0 0 0,-46 0 16,46 0-16,-46 0 0,46 0 0,-46 0 16,46 0-16,-137 45 0,137-45 0,-46 46 15,0-46-15,-45 45 0,0-45 0,0 45 16,0-45-16,-45 46 0,-46-1 0,45 1 16,46-46-16,0 45 0,0 0 0,0 1 15,0-1-15,45 0 0,1-45 16,135 46 15,0-46-15,1 0-1,44 0-15,-44 0 0,90 0 0,-45 0 16,45 0-16,0 0 0,90-46 0,-89 46 16,44-45-16,-45 45 0,136-45 0,-45 45 15,-91 0-15,-45 0 0,-1-46 0,-44 46 16,-1 0-16,-45-45 31,-45 45 0,-1 0-15,-44 0-16,-46 45 16,45 1-16,-45-1 0,0 0 0,-91 91 15,91-90-15,0-1 0,0 0 0,0 1 16,0-1-16,45 1 0,0-1 0,1 0 15,44-45-15,137 0 47,-46 0-47,46 0 16,-46 0-16,91-45 0,0 0 0,46-1 16,-46 1-16,45-1 0,1 1 0,45-91 15,-91 91-15,45-1 0,-45 1 16,0 0-16,0 45 0,-45-46 0,0 1 15,-1 0-15,-44-1 0,-1 46 0,-90 0 32,-1 0-17,1 0-15,0 0 16,-46 0-16,46 0 0,-1 0 16,-44 0-16,-1 0 0,0 46 0,46-46 15,-46 45-15,0-45 0,-45 45 0,46-45 16,-46 46-16,-1-1 0,1 0 15,0-45-15,0 46 0,0-46 0,0 45 0,0 0 16,45 1-16,46-46 0,0 0 16,-1 0-16,46 45 0,46-45 31,-1 0-31,0 0 16,1 0-16,44 0 0,1 0 0,0 0 15,-46 0-15,91 0 0,0 0 0,0-45 16,0 45-16,46-46 0,-46 1 0,0 0 15,0 45-15,-45-46 0,-46 1 0,46 0 16,0 45-16,-1-46 0,-44 46 0,-46-45 16,-46 45 31,1 0-32,0 0 1,-1 0-16,1 0 0,0 0 0,-1 0 15,-90 0-15,45 45 0,-45 1 0,46-46 16,-183 136-16,1-91 0,136 0 0,46-45 16,-47 46-16,92-46 0,0 45 0,-1-45 15,1 0-15,136 0 63,-46 0-63,0 0 15,1 0-15,135-91 0,1 46 0,44 0 16,-89-1-16,135-90 0,-91 91 0,46-46 16,-46 46-16,-45-46 0,0 46 0,1-1 15,-47 1-15,1 0 0,-46-1 0,1 46 16,-46-45-16,-46 45 31,1 0-31,0 0 0,-1 0 16,1 0-16,-91 0 0,90 0 0,-44 45 15,44 1-15,-44-1 0,-1 0 0,-45 1 16,45-1-16,-45 0 0,0 1 16,-45 45-16,-1-46 0,1 46 0,45-46 15,-91 46-15,45-46 0,46 0 0,46 1 16,-1-1-16,0-45 0,91 45 0,-45-45 16,90 0 30,1 0-30,44 0-16,-44 0 0,-1-45 0,0 45 16,46 0-16,0 0 0,45-91 0,0 46 15,0 0-15,0-1 0,46 1 0,-46 0 16,90-1-16,-44 46 0,-46-45 16,0 0-16,0-1 0,-45 46 0,-1-45 15,1 45-15,-91-46 31,-45 46-15,-1 0 0,1 0-1,-46 0-15,46 0 0,-46 46 16,-45-1-16,46 1 0,-92-1 16,-45 0-16,91 1 0,0-46 0,0 45 15,0 0-15,45 1 0,1-46 0,-1 45 16,91 0-1,45-45 32,1 0-47,44-45 16,46 0-16,0-1 0,1 46 16,-47 0-16,46-45 0,0 45 0,-45-45 15,0 45-15,0-46 0,-46 46 16,0 0-16,1 0 0,-92 0 47,1 0-32,0 0 1,-46 0-16,45 0 0,1 0 16,-46 0-16,1 0 0,-1 46 0,46-46 15,-1 45-15,-44-45 0,-1 0 0,0 0 16,0 45-16,46 1 0,0-46 15,-1 0-15,1 0 0,45 45 0,91-45 63,-46 0-63,0 0 16,1 0-16,90-45 0,-45 45 0,45-46 15,0 1-15,0 0 0,0-1 0,0 1 16,0 0-16,-45-1 0,-1 46 0,1-45 15,-46 45-15,-45-46 0,-45 46 47,0 0-31,-1 0-16,1 0 0,0 0 0,-46 0 16,46 46-16,-46-1 0,0-45 0,0 46 15,1-1-15,-46 0 0,0-45 16,0 46-16,45-46 0,0 45 0,0-45 15,46 0-15,0 0 0,-46 45 0,46-45 16,-1 0-16,92 0 63,-1 0-63,0 0 0,1 0 15,44 0-15,-44 0 0,-1 0 0,0 0 16,46 0-16,-45 0 0,-1 0 0,46 0 15,-1-45-15,1 45 0,0-45 16,-1 45-16,-90-46 0,46 46 0,-1 0 16,-45-45-16,-45 0 31,-1 45 16,1 0-47,0 0 15,-1 0-15,1 0 16,0 0-16,-46 0 0,0 45 16,1-45-16,-1 45 0,45-45 15,1 46-15,0-46 0,45 45 16,90-45 31,1 0-47,0-45 0,-46 45 15,1-46-15,44 1 0,1 0 0,0 45 16,-1-46-16,-44 1 0,45-1 0,-46 46 16,46-45-16,-46 45 0,46-45 0,-46 45 15,0 0-15,-45-46 16,-45 46 62,0 0-78,-46 0 0,46 0 0,-46 46 16,0-46-16,-45 45 0,45 0 0,-45 1 15,0-46-15,-45 45 0,45 1 0,-46-1 16,46 0-16,-45 1 0,45-1 0,45 0 16,0-45-16,1 46 0,44-46 0,92 0 93,44 0-93,1 0 16,-46 0-16,137 0 0,-1-46 16,-45 1-16,0 45 0,0-45 0,1 45 15,-1-46-15,0 1 0,0 45 0,-46 0 16,1-45-16,0 45 0,0-46 0,-46 46 15,-90 0 64,-1 0-79,1 0 15,0 0-15,-1 0 16,1 0-16,-46 0 0,0 0 15,46 0-15,-46 46 0,46-46 0,-46 45 16,46-45-16,-46 0 0,46 0 0,-1 45 16,1-45-16,-46 46 0,46-46 0,0 45 15,135-45 48,-44 0-48,44-45-15,-44-1 0,135 1 0,-135 0 16,90-1-16,-46 46 0,1-45 0,0 45 16,0-46-16,-1 1 0,1 45 0,-136 0 93,-1 0-93,-44 0 0,-1 45 16,0-45-16,-90 46 16,-1-1-16,1 1 0,135-1 0,-135 0 0,45-45 15,0 46-15,45-1 0,46 0 16,-46-45-16,46 46 0,-1-46 0,1 0 16,45 45-1,45-45 32,1 0-47,-1 0 0,0 0 0,46 0 16,0 0-16,0 0 0,-46 0 15,136-45-15,-45 45 0,1-46 0,-1 1 16,45 0-16,-45-1 0,0 1 0,0 45 16,0-45-16,-45 45 0,0-46 0,-46 46 15,-45-45-15,-45 45 63,-1 0-48,1 0-15,0 0 16,-1 0-16,1 0 0,0 45 0,-46-45 16,-45 46-16,45-46 0,-45 45 0,45-45 15,-45 45-15,46-45 0,-1 46 16,45-46-16,1 0 0,0 0 15,45 45 1,45-45 31,0 0-47,46 0 16,-45 0-16,44-45 0,-44 45 0,44-46 15,1 46-15,45-45 0,-45 0 0,0-1 16,-1 46-16,1-45 0,0 45 0,-91-46 15,45 46-15,0 0 0,1 0 16,-46-45-16,-46 45 47,1 0-31,-91 0-1,45 0-15,1 45 0,44 1 16,-45-1-16,1-45 0,-46 46 0,0-46 15,0 45-15,-1 0 0,-89 1 0,90-46 16,0 45-16,45 0 0,-45 1 0,45-46 16,46 45-16,-46-45 0,46 0 15,-1 0-15,1 0 0,45 45 16,45-45 31,1 0-32,-1 0-15,46 0 0,45 0 16,-46 0-16,92-45 0,-46 0 0,91-1 16,-91 1-16,136 0 0,-91-1 0,92 1 15,-92-46-15,46 46 0,-46-1 0,-45 1 16,0 45-16,0-45 0,-45 45 0,-136 0 47,-1 0-32,1 0 1,0 0-16,-1 0 16,1 0-16,-46 0 0,1 0 0,-1 0 15,0 0-15,0 45 0,-135 0 0,-1 1 16,45-1-16,46 46 0,-45-46 0,45 1 16,0-1-16,-46 0 0,46 1 0,91-46 15,-46 45-15,46-45 0,-1 0 16,92 0 46,45 0-62,-1 0 0,1 0 16,0 0-16,90-45 0,-45-1 0,46 1 16,-46 0-16,90-1 0,-44 46 0,-1-45 15,-45 45-15,0-45 0,1-1 0,-1 1 16,-46 45-16,1-46 0,-46 46 0,1 0 15,-46-45-15,-46 45 63,1 0-63,0 0 0,-1 0 16,1 0-16,0 0 0,-1 0 15,1 0-15,-46 0 0,-45 45 0,45-45 16,1 46-16,-1-46 0,-45 45 0,45-45 15,46 46-15,-46-1 0,46 0 0,-1-45 16,1 0-16,0 0 0,45 46 0,45-46 47,0 0-31,1 0-16,-1 0 0,0 0 15,46 0-15,-45 0 0,44-46 16,1 46-16,45-45 0,0 45 0,0-45 15,0 45-15,0-46 0,0 1 0,91-1 16,-91 46-16,-45-45 0,-46 45 16,1 0-16,-1-45 0,-90 45 47,-1 0-32,1 0 1,0 0-1,-1 0-15,1 0 0,0 0 0,-46 0 16,45 0-16,1 0 0,0 0 16,-46 0-16,46 0 0,-1 0 0,1 45 15,0-45-15,90 0 47,0 0-47,91 0 16,-45 0-16,0 0 15,0 0-15,45-45 0,-91 45 0,91-91 16,-45 91-16,45-45 0,-45-1 0,45 1 16,-46 45-16,46-45 0,-45 45 15,0-46-15,0 1 0,-1 0 0,-44 45 16,-1 0-16,0-46 0,-90 46 109,0 0-93,-1 0-16,-44 0 0,-1 0 16,0 0-16,-45 0 0,45 0 15,1 0-15,44 0 16,1 0-16,0 46 0,90-46 78,0 0-62,1 0-16,90 0 0,-46 0 0,46-46 15,1 46-15,-1-45 0,-46-1 0,1 46 16,-46 0-16,46-45 0,0 45 0,-46 0 15,1 0-15,-1 0 0,-45-45 47,-45 45 0,-1 0-31,1 0-16,-46 0 0,46 0 15,-46 0-15,46 0 0,-46 45 0,0 0 16,1 1-16,-1-46 0,0 45 0,0 1 16,-45-1-16,0-45 0,46 45 15,-1 1-15,-45-1 0,45-45 0,-45 45 0,91-45 16,-46 46-16,46-46 0,-1 0 16,1 0-16,-1 0 0,92 0 78,-1 0-78,91 0 15,-90 0-15,44-46 0,1 46 0,45-90 16,-45 90-16,45-46 0,0 1 0,0 0 16,0 45-16,0-46 0,-45 46 0,0-45 15,-1 45-15,1 0 0,-46 0 16,1 0-16,-1 0 0,-90 0 78,-1 0-62,1 0-1,-46 0-15,46 0 0,0 0 0,-1 0 16,-44 45-16,-1-45 0,-45 46 0,45-46 15,-45 45-15,91-45 0,-137 45 0,137 1 16,-182-1-16,91-45 0,45 45 16,46-45-16,-46 0 0,46 0 0,-46 46 15,46-46-15,45 45 0,-46-45 16,92 0 46,44 0-62,-44 0 0,-1 0 16,46 0-16,45-45 0,-45-1 0,45 1 16,0 0-16,0-1 0,-45 1 15,-1 0-15,1 45 0,0 0 0,-46 0 0,0-46 16,1 46-16,-1 0 0,-90 0 94,-1 0-94,-44 46 0,44-46 15,1 45-15,0-45 0,-91 45 0,45 1 16,-45-1-16,45 0 0,-45 1 0,0-1 16,0 0-16,45-45 0,0 46 0,1-1 15,44-45-15,92 0 47,-1 0-31,0 0-16,1 0 0,-1 0 0,46-45 15,-46 45-15,1-46 0,44 1 0,46 0 16,-45-1-16,45 1 0,-45 0 0,45-1 16,-45 1-16,45 0 0,-46-1 0,1 1 15,0-1-15,45 1 0,0 0 0,-91-1 16,1 46-16,-1 0 0,-90 0 94,-1 0-94,1 0 15,0 0-15,-1 0 16,-44 0-16,44 0 0,1 0 15,0 46-15,-1-46 0,46 45 47,46-45-15,-1 0-32,0 0 15,46-45-15,0 45 0,45-46 16,-46 1-16,1 0 0,0-1 0,45 1 15,-45 0-15,-1-1 0,1 1 16,-46 45-16,1-45 0,-1 45 0,-45-46 16,-45 46-1,-1 0 1,1 0-16,0 0 0,-1 0 16,1 0-16,-46 46 0,46-46 15,0 0-15,-46 45 0,0 0 16,46 1-16,-46-1 0,46-45 15,-1 45-15,1 1 0,-46-46 0,46 0 16,45 45-16,-45-45 0,-1 45 0,1-45 16,0 0-16,45 46 0,45-46 47,0 0-32,1 0 1,-1 0-16,46 0 0,-1 0 0,1-46 0,0 1 15,45 0-15,-45-1 0,45 1 0,-91 45 16,136-45-16,-135-1 0,45 1 16,-1 45-16,1-45 0,0 45 0,-46-46 15,-90 46 48,-1 0-48,1 0-15,45 46 0,-45-1 0,-46 0 16,46-45-16,-1 0 0,1 46 0,-46 44 16,0-44-16,46-1 0,0-45 15,45 45-15,-46-45 0,46 46 16,91-46 31,-46 0-47,46 0 0,-46 0 15,1-46-15,45 46 0,-1-45 0,1 0 16,90-91-16,1 45 0,-91 46 0,-46-1 16,46 1-16,-46 45 0,0-46 0,1 1 15,-46 0-15,0-1 0,-46 46 63,1 0-63,-46 0 15,46 0-15,-46 46 0,0-1 0,1 0 16,-1 1-16,46-46 0,-46 45 16,91 1-16,-91-1 0,46-45 0,0 0 15,-1 0-15,46 45 16,46-45 46,-46-45-46,45-46-16,0 46 0,1-46 0,-1 91 16,46-91-16,-46 46 0,0-46 0,1 46 15,-46 0-15,0-1 0,45 1 0,-45 0 16,0-1-16,0 1 16,-45 90 46,-1 1-62,1-1 16,-46 46-16,1-1 15,44-44-15,-44 44 0,44 1 0,-45 0 16,46-46-16,45 1 0,0-1 0,-45 46 16,-1-46-16,92-45 62,-46-91-62,0 46 0,45 45 16,-45-45-16,45-46 0,1 45 0,-1-44 15,1 90-15,-46-91 0,0 46 0,45-46 16,0 46-16,-45-1 0,46 1 16,-46 0-16,0 90 62,0 0-62,0 1 16,0-1-16,0 0 0,0 1 15,-46-1-15,46 0 0,-45 1 0,45-1 16,0 0-16,0-90 94,0 0-94,0-1 0,0 1 15,0 0-15,0-1 0,0 1 16,0 0-16,0-1 16,-45 92 46,-1-46-46,46 45-16,-45 0 0,45 1 15,-91 44-15,46 1 0,45-46 16,0 1-16,-46-1 0,92-90 62,-46-1-46,0 1-16,45 0 0,0-1 16,1-44-16,-46 44 0,45 46 0,-45-45 15,0 0-15,0-1 0,0 1 16,0 90 31,0 1-47,-45-1 0,-1 46 15,1-1-15,0 1 0,-1-46 16,46 46-16,-45-91 0,-46 136 0,1-45 16,44 0-16,1-46 0,0 46 0,-1-46 15,1 0-15,-1 1 0,1-1 16,45 1-16,-45-46 156,-1 0-156,1 0 16,0 0-16,-1 0 0,-90 45 15,0 0-15,0 1 0,45-1 0,-45 0 16,0 1-16,0-1 0,45-45 0,1 45 16,-1-45-16,-45 46 0,45-46 15,1 45-15,-1-45 0,45 0 16,1 0-16,0 0 0,-1 0 16,-44 0-16,44 0 0,46 45 0,-45-45 15,-46 0-15,46 0 0,0 0 0,-1 0 16,1 0-16,-1 0 0,46 46 0,-45-46 15,-46 0-15,46 0 0,0 45 0,90-45 79,0 0-79,1 0 15,-1-45-15,0 45 0,92-46 16,-47 46-16,46-45 0,-45 45 0,45-45 15,0-1-15,0 1 0,-45 45 0,45-45 16,-91 45-16,46 0 0,-46 0 0,1-46 16,-92 46 46,1 0-62,0 0 16,-1 0-16,-44 0 0,-1 0 15,0 0-15,1 0 0,44 0 16,-45 0-16,1 0 0,-46 0 0,45 0 0,0 0 16,-4989 1633 374,5035-1633-390,0 0 0,-1 0 0,1 0 16,136 0 62,-46 0-78,91-45 0,-91-1 0,137 1 16,-46 0-16,45-46 0,1 46 0,44-91 15,-44 90-15,45-44 0,-46 44 0,46 1 16,-91-1-16,0 1 0,-45 45 0,-46-45 16,46 45-16,-46 0 0,1-46 15,-92 46 32,1 0-47,-46 0 16,0 0-16,1 46 0,-1-1 15,-45 0-15,45 1 0,-90-1 0,45-45 16,-46 46-16,46-1 0,-136 0 0,91 1 16,-46-1-16,45 0 0,1 1 0,45-1 15,-91 0-15,91-45 0,0 46 0,0-1 16,0-45-16,45 0 0,0 45 0,46 1 15,0-46-15,45 45 32,90-45-1,1 0-31,-46 0 16,92-45-16,-1-1 0,45-44 0,-45 44 15,91-44-15,-46 44 0,91-90 16,-45 91-16,45-91 0,-45 45 0,136-45 15,0 45-15,-227 1 0,0 44 0,-45 1 16,-1 45-16,-44 0 16,-46-45-1,-46 45 17,1 0-32,0 0 0,-1 0 15,-44 45-15,-1-45 16,0 0-16,1 0 0,-92 136 0,46-91 0,-45 1 15,45-1-15,-91 46 0,45-46 0,-44 46 16,44 0-16,-45-1 0,91-44 16,0-1-16,45 0 0,1 1 0,44-46 15,46 45-15,46-45 32,-1 0-17,0 0-15,1 0 0,45 0 16,45 0-16,-46 0 0,46-91 0,0 46 15,91-46-15,-91 46 0,46 0 0,-1-1 16,46 1-16,-91-1 0,45 1 0,-44 45 16,-1-45-16,-46-1 0,1 1 15,0 45-15,-91-45 16,-91 45 31,46 0-47,-1 45 0,1-45 0,-46 45 15,1 1-15,-47 44 0,47-44 0,-92 45 16,46-46-16,-91 46 0,46-46 0,-46 91 16,46-91-16,-46 46 0,46-46 0,-46 46 15,45 0-15,46-46 0,0 1 0,46-1 16,44-45-16,1 0 0,90 0 31,1 0-15,-1 0-16,46 0 0,-1 0 15,46-45-15,-45 45 0,45-46 0,-45 1 16,90 0-16,-45-1 0,46-45 0,-1 46 16,1 0-16,-1-1 0,46-44 0,-46 44 15,1-44-15,45 44 0,-91 1 0,0 45 16,0-45-16,-46-1 0,-44 46 0,-92 0 47,1 0-47,0 0 15,-1 0-15,-44 0 0,-1 0 16,0 0-16,46 0 0,-91 46 16,45-1-16,-45 0 0,0-45 0,-91 46 15,91 44-15,-181 1 0,44-46 0,137 1 16,0-46-16,-90 45 0,89 0 0,1 1 16,46-46-16,44 0 0,-44 0 0,44 45 15,1-45-15,90 46 47,1-46-47,-1 0 16,0 0-16,46 0 0,0 0 0,45-46 15,-91 46-15,182-45 0,-91-1 16,45 1-16,-44 0 0,89-46 0,-44 46 16,45-91-16,-46 90 0,0 1 0,-45 0 15,91-1-15,-91 1 0,-45-1 0,-46 46 16,1-45-16,-1 45 0,-45-45 0,-45 45 47,-1 0-47,1 0 15,-46 0-15,46 0 0,0 0 0,-46 0 16,-45 45-16,45 0 0,-45 1 0,0-1 16,-45 1-16,-1-1 0,1 0 0,-1 46 15,-45 0-15,46-46 0,-91 0 0,45 1 16,46 90-16,-1-91 0,1 1 15,45-46-15,90 0 0,1 0 16,90 0 15,1 0-31,44 0 16,1 0-16,0-46 0,0 1 0,45-1 16,0 1-16,45 0 0,1-1 0,135-90 15,-135 91-15,90 0 0,0-1 0,91-90 16,-91 91-16,45-91 0,-135 90 15,90 1-15,-91 45 0,46-45 0,-45 45 16,-137-46-16,0 46 0,-90 0 47,0 0-47,-46 0 16,45 0-16,1 0 0,0 0 15,-46 46-15,46-1 0,-46-45 0,0 45 16,-45 1-16,0-1 0,-136 91 0,-46-45 15,137 45-15,-46-91 0,-45 46 0,91-46 16,-46 91-16,91-90 0,-46-1 0,-44 1 16,90-46-16,90 0 0,1 45 15,-1-45-15,1 0 0,136 0 63,-46 0-63,1 0 0,90-91 15,-46 46-15,46-46 0,0 46 0,46-46 16,45 46-16,45-91 0,0 45 0,45-45 16,-44 90-16,-1-90 0,-45 46 0,-46 44 15,0 1-15,1 0 0,-137-1 0,46 1 16,-46 0-16,1-1 0,-46 1 16,-46 45-1,1 0-15,0 0 16,-1 0-16,1 0 0,-1 0 0,1 0 15,-46 0-15,46 0 0,0 45 0,-1 1 16,-90 44-16,46-44 0,-47 44 0,1-44 16,-90 44-16,44 46 0,-45-45 0,46 0 15,-137 45-15,137-45 0,-46-1 0,46-44 16,-1 90-16,46-91 0,91-45 0,-46 0 16,46 0-16,90 0 31,46 0-16,-46 0-15,46-45 0,0-1 16,45 1-16,-45 0 0,45-1 0,-46 1 16,92 0-16,-46-1 0,0-44 15,0 44-15,0 1 0,0 0 0,0-1 16,-45 1-16,45-1 0,-45 46 0,-46-45 16,0 45-16,-90 0 62,-46 0-62,1 45 16,44-45-16,-44 46 0,-1-1 15,-45 46-15,45-46 0,-45 1 16,0-1-16,-136 46 0,90-1 0,46-44 16,0-46-16,45 45 0,46 0 0,0-45 15,-1 0-15,46 46 0,-45-46 16,45-46 15,0 1-15,45 45-1,1-45-15,135-46 0,1 46 0,-46-46 16,0 46-16,136-1 0,-45-44 0,-46-1 16,-45 45-16,46 1 0,44 45 0,-90-45 15,-45 45-15,-45-46 0,44 46 0,-44 0 16,-92 0 31,1 0-47,-46 46 15,46-1-15,-1-45 0,-44 45 0,-1 1 16,46-1-16,-46 1 0,0-1 16,-45 0-16,45 1 0,-45 44 0,0-44 15,-45 44-15,-46-44 0,46 90 0,-1-91 16,-135 1-16,135-1 0,-44 46 15,44-46-15,1 0 0,45 1 0,45-46 0,0 0 16,46 0-16,45 45 16,45-45-1,1 0 1,44 0-16,1-45 16,0 45-16,45-46 0,0 46 0,45-45 15,-45 0-15,91-1 0,-45 1 0,90-46 16,0 0-16,45 1 0,-45 44 0,1 1 15,-1-46-15,-91 46 0,46 0 0,45-46 16,-90 46-16,-92-1 0,1 46 0,-46 0 16,-90 0 31,0 0-32,-1 0-15,1 0 16,-46 0-16,46 46 0,-1-1 0,-44-45 15,-46 45-15,0 1 0,-91-1 0,91 0 16,-46 46-16,-44-46 0,-47 91 0,92-90 16,-91 90-16,-46-91 0,46 1 0,91-46 15,45 45-15,0 0 0,0 1 0,45-46 16,0 0-16,182 0 62,0 0-62,45 0 0,-46 0 0,92-46 16,-46 1-16,45 0 0,1-1 0,44-90 16,-44 91-16,45-46 0,-46 46 0,46-46 15,-91 46-15,91-91 0,-91 90 0,0 1 16,-45 0-16,-1-1 0,-44 1 16,-1 45-16,-90 0 31,-46 0-16,46 0 1,-46 0-16,46 0 0,-1 45 0,-45-45 0,1 46 16,-1-1-16,-45 0 0,45-45 15,-45 136-15,0-90 0,-45-1 0,45 0 16,-91 1-16,91-1 0,0 0 0,45 1 16,0-1-16,1-45 0,44 0 15,46 46-15,91-46 31,-46 0-15,46-46-16,-46 1 0,46-1 0,0 1 16,45 0-16,-45-1 0,45 1 15,0 0-15,0-1 0,45 1 0,-45 0 16,0-1-16,0 1 0,-45 0 0,0-1 16,-46 1-16,46-1 0,-46 1 0,1 45 15,-92 0 32,1 0-31,0 0-16,-46 0 0,45 0 0,1 0 15,-46 45-15,1 1 0,-1-46 0,0 45 16,1 1-16,-92 44 0,46-44 0,45-1 16,1-45-16,44 0 0,1 0 0,45 45 15,45-45 32,1 0-47,44 0 0,46-45 16,-45 0-16,45-1 0,0 1 15,0 0-15,0-1 0,91-45 0,-91 46 16,-45 0-16,0-1 0,-1 1 0,-44 0 16,-1 45-16,-45-46 31,-45 46-16,-1 0-15,1 0 16,0 0-16,-1 0 0,1 0 16,-46 0-16,1 46 0,-1-1 0,-45 0 15,45 1-15,-90-1 0,45 0 0,45 1 16,0-1-16,0 1 0,46-46 0,0 45 16,90-45 30,46 0-30,-1 0-16,-44-45 0,45 45 0,45-46 16,-46 1-16,137-1 0,-45 1 0,-92 0 15,1 45-15,-46 0 0,1 0 16,-1-46-16,0 46 0,-45-45 16,-45 45 15,0 0-16,-1 0-15,1 0 16,-46 45-16,1-45 0,-92 91 0,46 0 16,-91-46-16,91 1 0,-45 44 0,45-44 15,-91 44-15,91-44 0,-46 44 0,46-44 16,0-1-16,46 0 0,-1 1 0,0-1 16,46 1-16,45-1 46,45-45-30,0 0-16,1 0 0,45-45 16,-46 45-16,46-46 0,-46 46 0,91-45 15,-45-1-15,45-44 0,-45 44 0,-1 1 16,1 0-16,-46-1 0,1 46 0,-46-45 31,-46 45-15,1 0-1,0 0-15,-1 0 0,-90 0 0,45 0 0,-45 45 16,46 1-16,-46-1 0,0 0 16,-1 1-16,1-46 0,-45 45 0,45 0 15,-46 1-15,1-1 0,45 1 0,0-1 16,0 0-16,45-45 0,46 46 0,-46-1 16,0-45-16,46 0 0,0 0 0,-1 0 46,92 0-14,-1-45-32,0 45 15,1 0-15,44 0 0,1-46 16,0 46-16,45-45 0,0 45 0,45-45 16,-45-1-16,91-45 0,-91 46 0,46 0 15,-46-1-15,0 1 0,0 0 0,45-1 16,1 1-16,-137 0 0,1 45 0,-1 0 15,-45-46-15,-45 46 47,-1 0-31,-45 0-16,46 0 0,-46 0 16,1 0-16,-46 46 0,45-1 0,-227 91 15,-44-91-15,135 46 0,45-46 0,-135 92 16,135-92-16,-90 0 0,91 1 0,-46-1 15,91 0-15,0 46 0,0-91 16,0 0-16,45 0 0,46 0 16,90 0 46,91 0-62,-45 0 16,45 0-16,0 0 0,45-45 15,1-1-15,135-44 0,-45-1 0,1 0 16,-92 46-16,137-91 0,-137 90 0,46-44 16,-46 44-16,-45 1 0,0 45 0,-90-45 15,-1-1-15,0 46 0,-45-45 16,-45 45 15,0 0-31,-1 0 0,1 0 0,0 45 16,-46-45-16,-45 46 0,45-1 0,-45 0 15,45-45-15,-90 46 0,45-1 0,-91 0 16,91 1-16,-45-1 0,44 0 0,-44 1 16,45-1-16,-91 1 0,46 44 15,-1-44-15,46-1 0,0 0 0,0-45 16,45 46-16,1-46 0,-1 45 0,46-45 16,-1 0-16,137 0 62,-46 0-62,1 0 0,-1 0 16,91 0-16,0 0 0,0-45 0,0-1 15,46 1-15,45-46 0,-46 1 0,46 44 16,-46 1-16,-45-1 0,0 1 0,0 45 16,0-45-16,-45-1 0,-45 1 0,-1 45 15,-45-45-15,-91 45 63,46 0-63,-1 0 15,-44 45-15,-1-45 0,-45 91 16,45-46-16,-45 0 0,0 1 0,-45-1 16,-46 1-16,45 90 0,46-91 0,-90 46 15,44-46-15,1 0 0,-1 1 0,137-1 16,-46 0-16,46 1 0,0-46 15,45 45-15,45-45 32,0 0-32,1 0 0,90 0 0,-46 0 15,46-45-15,1-1 0,-1 1 0,0 45 16,136-136-16,-91 91 0,46-46 0,-46 46 16,92-1-16,-92-44 0,46-1 0,-46 45 15,46 1-15,-91 0 0,0-1 0,-45 1 16,0 0-16,-46-1 0,0 46 15,-90 0 17,-46 0-17,46 0-15,-46 0 16,0 46-16,1-46 0,-1 45 16,0 0-16,-45 1 0,0-1 0,0 0 15,0-45-15,0 91 0,0-45 0,-46-1 16,-44 0-16,44 91 0,-45-90 0,-135 44 15,89 46-15,92-90 0,0-1 0,135 1 16,1-46-16,0 0 0,-1 0 0,92 0 63,44 0-63,46-46 15,-45 46-15,45-45 0,-45-1 16,90 1-16,-45 45 0,182-91 15,-1 1-15,1 44 0,-1 1 0,1 0 16,45-46-16,-91 46 0,0-1 0,0 1 16,-45-1-16,-91 1 0,-45 45 0,-1-45 15,-90-1 1,-45 46 15,0 0-31,-1 0 0,1 0 16,-46 0-16,1 0 0,-1 46 15,-45-1-15,45 0 0,-45 46 16,0-45-16,0-1 0,-46 0 16,1 91-16,0-90 0,-92-1 0,47 0 15,-47 91-15,92-90 0,-46 45 0,46-46 16,-46 0-16,91-45 0,0 46 0,91-46 16,-1 45-16,1-45 0,90 0 46,1 0-46,-1 0 16,46-45-16,-1-1 0,46-44 0,0 44 16,46-45-16,-46 46 0,91-46 0,-46 46 15,46-91-15,-46 91 0,46-46 0,-45 46 16,44-92-16,-44 92 0,-1 0 16,1-1-16,-46 1 0,0 0 0,-136-1 15,-46 46 16,1 0-31,0 0 16,-1 0-16,-44 0 0,44 0 0,-90 46 16,91-1-16,-137 0 0,137 1 0,-136-1 15,135 0-15,-135 46 0,45-45 0,0-1 16,0 0-16,-136 91 0,90-45 0,46-46 16,45 1-16,1-1 0,-1-45 0,0 45 15,46-45-15,-1 46 0,92-46 63,-1 0-48,46 0-15,45-46 0,-45 1 16,45-46-16,0 46 0,91 0 0,-91-1 16,45 1-16,-45 0 0,0-46 0,0 46 15,0-1-15,-45 46 0,0-45 0,0-1 16,-46 1-16,0 45 0,-90 0 62,0 0-62,-1 0 0,1 0 16,-46 45-16,0-45 0,1 46 16,-1-1-16,-45 1 0,45-1 0,-45 0 15,0 1-15,0-1 0,0 0 0,-46 1 16,46-1-16,0 0 0,0 1 0,-45-1 15,135 0-15,-44 1 0,44-46 0,1 0 16,90 0 31,46-46-31,-46 46-16,92-90 0,-47 44 15,46-44-15,0 44 0,0 1 0,1 0 16,-1-46-16,0 46 0,90-46 0,-89 45 15,-1 1-15,0 0 0,0-46 0,-46 91 16,1-45-16,0 45 0,0-46 0,-137 92 78,1-46-78,0 45 0,45 0 0,-91-45 0,45 46 16,1-1-16,0-45 0,-1 45 15,1 1-15,-46-1 0,1-45 0,-46 91 16,-1-46-16,1 1 0,0-46 0,0 45 16,46 0-16,-1 1 0,0-46 0,0 45 15,46-45-15,90 0 63,1 0-63,-1 0 0,91 0 15,-90-45-15,44-1 0,1 1 0,45 0 16,-45-1-16,45 1 0,0 0 16,45-1-16,-45 1 0,0-46 0,1 46 15,-47-1-15,1 1 0,0 0 0,-46-1 16,0 46-16,-45-45 0,-90 45 47,44 0-32,1 0-15,-46 0 0,-45 45 16,45 1-16,-45-1 0,46-45 16,-92 45-16,46 1 0,-91-1 0,91 0 15,-45 1-15,-1-1 0,-135 91 16,136-90-16,-1-1 0,-45 0 0,46 1 16,45-46-16,0 45 0,0 0 0,45 1 15,0-46-15,46 0 0,0 0 16,45 45-16,90-45 78,-44 0-78,44 0 16,-44 0-16,90 0 0,-46 0 0,183-91 15,-92 46-15,0-46 0,-44 91 0,-1-45 16,0 0-16,0-1 0,-46 1 15,1 45-15,-45 0 0,-1-45 0,-45-1 16,-45 46 31,-1 0-47,1 0 16,-46 0-16,46 46 0,-46-1 0,0 0 15,1 1-15,-1-1 0,-45 0 0,0 1 16,0-1-16,0 0 0,-91 46 15,91-46-15,0 1 0,0-1 0,0 1 0,45-1 16,0 0-16,46-45 0,-46 46 16,46-46-16,90 0 62,46 0-46,-1-46-16,47 1 0,-47 45 0,92-91 15,-46 46-15,91-1 0,-46 1 0,46-91 16,-46 91-16,1-1 0,-1 1 0,46 0 16,-91-1-16,0 1 0,-45 0 0,-1-1 15,-44 46-15,-46-45 0,45 45 16,-45-46-16,-45 46 31,-1 0-31,1 0 16,0 0-16,-1 0 0,-44 0 0,-1 46 15,-45-1-15,45-45 0,-45 46 0,0-1 16,-45 46-16,-1-1 0,1 1 0,45-46 16,-137 1-16,92-1 0,-46 46 0,46-46 15,-182 91-15,0 0 0,136-90 0,91-1 16,46 0-16,44-45 0,-45 46 0,46-46 16,45 45-16,45-45 78,46 0-78,45 0 0,0-45 15,-45 45-15,45-91 0,0 46 0,91-46 16,-91 46-16,45-46 0,46 46 0,-45-46 16,-1 45-16,1 1 0,-46 0 0,-46-46 15,1 46-15,-46-1 0,1 46 16,-46-45-16,-46 45 47,1 0-47,0 0 15,-46 0-15,-45 45 0,45 1 16,-45-1-16,0-45 0,-45 91 0,-46-46 16,45 0-16,1 1 0,-46 90 0,46-91 15,-46 46-15,91-46 0,0 1 0,0-1 16,45 0-16,46-45 0,-1 46 0,1-46 15,45 45-15,45-45 47,1-45-47,-1 45 0,0-46 16,46 46-16,45-45 0,-45 0 0,45-1 16,-45 1-16,45 0 0,0 45 0,91-46 15,-91 1-15,0 0 0,0-1 0,0 1 16,-45-1-16,-1 1 0,-44 0 15,-1 45-15,0 0 0,-90 0 63,0 0-63,-46 0 16,46 0-16,-91 45 0,45 0 0,-45 1 15,45-1-15,-45 1 0,0-1 0,-46 0 16,46 1-16,-136 44 0,0 46 15,136-90-15,45-1 0,1 0 0,-1 1 16,46-1-16,-1-45 0,92 0 47,-1 0-47,0 0 0,1 0 16,44-45-16,-44 45 0,90-46 0,-91 1 15,137 0-15,-137-1 0,182-44 0,-46 44 16,-45 1-16,0 0 0,0-1 0,-45 1 15,45 0-15,-45-1 0,0 1 16,-46-1-16,46 1 0,-46 45 0,-90 0 78,-1 0-78,1 0 16,-46 0-16,0 0 0,1 45 15,-1 1-15,-45-1 0,45 1 0,-45-1 16,45-45-16,-45 45 0,0 1 0,0-1 16,0 0-16,45 1 0,1-1 0,-1 0 15,91 1-15,-45-46 0,135 0 47,-44 0-31,44 0-16,1-46 0,0 46 15,0-45-15,-1 0 0,46-46 0,0 46 16,1-1-16,-1 1 0,0-46 0,0 46 16,0-1-16,-45 1 0,45 0 0,-46-1 15,46 1-15,-45 45 0,0-45 0,-46 45 16,1 0-16,-1 0 0,0 0 16,-90 0 46,-46 45-46,46-45-16,-46 45 0,46-45 0,-91 46 15,0-46-15,-46 45 0,46 0 0,-136 92 16,0-92-16,90 0 0,46 1 0,0-1 16,0 0-16,0 1 0,45-46 0,1 45 15,-1-45-15,46 45 0,-1-45 16,46 46 46,46-46-62,-1 0 16,0 0-16,46 0 0,0 0 16,-46 0-16,91 0 0,-90 0 15,90-46-15,-46 1 0,46 0 0,-45 45 16,45-46-16,-45 1 0,45 0 15,0-1-15,0 1 0,-45 45 0,0-45 16,-1-1-16,1 1 0,-46 45 0,1 0 16,-137 0 62,46 0-78,-46 45 0,0 1 15,0-1-15,-45 0 0,0 1 16,-90 44-16,89-44 0,1-1 0,0 0 16,0 1-16,0-1 0,0 0 0,45 1 15,46-1-15,0-45 0,45 46 32,45-46-1,0 0-16,1 0-15,-1-46 0,46 1 0,45-1 16,-45 1-16,181-46 0,45 1 0,-135-46 16,-46 90-16,91-44 0,-46 44 0,-45-45 15,0 46-15,0 0 0,0-1 0,-45 1 16,0 45-16,-46-45 0,0 45 0,-135 0 78,44 0-78,1 0 16,-91 45-16,45-45 0,-45 45 0,45-45 15,-45 46-15,0-1 0,-45 0 0,45-45 16,0 46-16,0-46 0,-46 45 0,1 1 16,45-1-16,90-45 0,-44 45 0,44 1 15,1-46-15,0 0 0,45 45 0,45-45 63,46 0-63,45 0 15,-46 0-15,46 0 0,1-45 16,44-46-16,-45 46 0,91-1 16,-91 1-16,45-1 0,-45 46 0,46-45 15,-46 0-15,0-1 0,45 1 0,-135 0 16,44 45-16,-44 0 0,-1 0 0,-90 0 47,-1 0-32,1 0 1,0 0-16,-46 45 0,46-45 0,-46 45 16,0-45-16,-45 46 0,0-1 0,-91 0 15,91 1-15,-181 45 0,-46 45 0,91 0 16,45-91-16,46 0 0,44 1 15,1-1-15,0 0 0,46 1 0,-1-46 16,46 45-16,-1-45 0,92 0 47,-1 0-31,0 0-16,1 0 0,90 0 0,-46-45 15,46-1-15,-45 46 0,45-45 0,0 0 16,46-1-16,-46 1 0,0 0 0,0-1 15,0-44-15,45 44 0,-135 46 16,45-45-16,-1 0 0,1 45 0,-46-46 16,1 1-16,-46-1 31,-46 46 0,1 0-31,0 0 0,-46 46 16,0-46-16,0 45 0,1-45 0,-46 91 15,0-46-15,0 1 0,-1-1 0,-44 46 16,45-46-16,-45 0 0,135 1 0,-135 44 16,90-44-16,46-1 0,-1-45 0,1 46 15,90-46 17,1 0-17,44 0-15,-44 0 0,44-46 0,-44 1 16,135-1-16,-135 46 0,90-45 0,-46 0 15,46-1-15,-45 1 0,0 0 0,0 45 16,-1-46-16,1 1 0,0 45 0,-46 0 16,0 0-16,-90 0 62,-46 0-62,1 0 16,-1 45-16,46-45 0,-46 46 15,46-1-15,-46 0 0,0 1 0,0-1 16,46-45-16,0 45 0,-1-45 0,1 0 16,90 0 31,1 0-47,44 0 15,-44 0-15,90 0 0,-91 0 16,91-45-16,-45 45 0,45-45 0,0-46 15,46 0-15,-137 46 0,136 0 0,-135 45 16,44-46-16,1 46 0,0-45 0,-46 0 0,1-1 16,-46 1-16,-46 45 78,1 0-78,-1 0 15,1 0-15,0 0 0,-91 0 0,45 0 16,-90 91-16,-1-46 0,46 0 0,-45 1 16,45-1-16,90 0 0,-135 1 0,135-46 15,1 45-15,0 0 0,-1 1 16,137-46 31,-46 0-47,1-46 15,-1 1-15,137-46 0,-1 46 0,46-46 16,-91 46-16,0-46 0,0 46 0,91-46 16,-91 46-16,0-1 0,0-44 0,0 44 15,0 46-15,-45 0 0,0 0 0,-46-45 16,-90 45 46,-46 0-62,45 45 16,1 1-16,-46-46 0,-45 45 0,46 0 16,-46 1-16,45-1 0,-45 0 0,0 1 15,-91 45-15,45-46 0,1 0 0,-46 46 16,46 0-16,-46-46 0,46 0 0,45 1 16,-1-1-16,1-45 0,46 45 0,44-45 15,1 0-15,136 0 47,-46 0-47,0 0 16,46 0-16,45-45 0,-45 45 0,45-45 15,0-1-15,91 1 0,-91 0 0,45-46 16,1 46-16,135-91 0,-135 90 0,44-45 16,-44 46-16,-1 0 0,-45-1 0,0 1 15,46 0-15,-46-91 0,-45 90 0,-91 1 31,-46 45 1,1 0-32,0 0 0,-46 45 15,46-45-15,-46 46 0,0-1 16,46 0-16,-46 1 0,0-1 16,-45 0-16,46 1 0,-92 44 0,46-44 15,0-1-15,45 1 0,-45-1 0,45 0 16,1 1-16,44-46 0,1 0 0,0 0 15,45 45-15,45-45 47,0 0-47,1-45 16,-1-1-16,0 46 0,92-90 0,-47 44 16,1 1-16,0-1 0,-1 46 0,-90-45 15,46 0-15,-1 45 0,0-46 0,1 1 16,-92 45 46,1 0-46,0 45-16,-1 1 0,1-1 0,-46-45 16,1 45-16,-1 1 0,0-1 0,-45 1 15,45-1-15,1 0 0,44 1 0,1-1 16,0-45-16,-1 45 0,46 1 0,46-46 47,44 0-47,1-46 15,0 46-15,45-90 0,-45 44 16,90 1-16,-45 0 0,0-46 0,-45 45 16,45 1-16,0 0 0,45-1 0,-135 1 15,44 0-15,1 45 0,0-46 0,-46 46 16,1-45-16,-92 45 47,1 0-32,-46 0-15,0 45 16,46-45-16,-91 46 0,91-46 0,-91 45 16,45 0-16,-136 1 0,91-1 0,0 46 15,0-46-15,-46 1 0,46-1 0,0 0 16,0 1-16,-45-1 0,135-45 0,-44 45 15,44-45-15,1 0 0,90 0 32,46 0-17,0-45-15,0 0 0,45-1 16,0 1-16,45 0 0,1-1 0,-1-45 16,0 1-16,137-1 0,-137 46 15,91-91-15,-45 90 0,45 1 0,-90 0 16,-1-1-16,-45 1 0,0-1 0,0 46 15,46-45-15,-137 45 0,1 0 0,-1 0 16,0 0-16,1 0 0,-46-45 16,-46 45 31,1 0-47,0 0 15,-1 0-15,-44 45 0,-1-45 16,0 45-16,46-45 0,-46 46 0,0-46 15,-45 45-15,46 1 0,-47-1 0,47 0 16,-46 1-16,0-46 0,45 45 0,0-45 16,0 0-16,1 45 0,-1 1 15,46-1-15,-1-45 0,46 45 16,0 1 0,46-1-1,-1-45 1,0 0-16,46 0 0,0 0 0,45 0 15,-45-45-15,90-1 0,-45 46 0,46-136 16,44 91-16,46 0 0,-90-1 0,90-90 16,-45 91-16,-46-46 0,46 46 0,-46-1 15,-44 1-15,-1 0 0,0-1 16,-46 1-16,1 45 0,-46-45 0,1 45 16,-92 0 30,-44 45-30,44-45-16,1 45 0,0-45 16,-46 0-16,0 46 0,-45-1 0,45 0 15,-90 1-15,45-1 0,-91 91 0,46-90 16,-46 44-16,46-44 0,-1-1 0,46 0 16,0 1-16,-45-1 0,135 0 0,-45 1 15,1-1-15,44 0 16,92-45 15,-1 0-15,46 0-16,-46 0 15,1-90-15,44 44 0,46 1 0,46 0 16,-46-46-16,0 0 0,0 1 0,0 44 16,45-45-16,1 46 0,-1-91 0,-45 45 15,-45 46-15,-46 45 0,1-45 0,-92 45 47,1 0-47,0 0 16,-46 0-16,0 45 0,1 0 0,-46 1 15,45-1-15,-45 0 0,45 1 0,-136 44 16,91-44-16,-45 45 0,45-46 0,-91 46 16,45-46-16,-44 91 0,90-91 0,0 1 15,45-1-15,-45 0 0,90-45 0,-44 46 16,-1-46-16,0 0 0,46 0 0,0 0 15,-1 0-15,1 45 0,-1-45 0,1 0 16,0 0 0,-1 0-1,1 0 1,0 0 0,-1 0-1,1 0-15,0 0 0,-1 46 16,1-46-16,0 0 15,-1 0-15,1 45 16,-1 0 31,1-45-31,0 0-16,-1 0 0,46 46 0,-45-46 15,-46 0-15,46 0 0,0 45 0,-1-45 16,-44 45-16,-1-45 0,0 46 15,0-46-15,46 45 0,0-45 0,-46 45 16,46-45-16,-1 0 0,-44 0 0,-1 46 16,45-46-16,-44 0 0,-1 45 15,46-45-15,-1 0 0,1 0 0,0 0 16,-1 0 0,1 0-16,90 0 78,1 0-78,-1 0 15,46 0-15,-1 0 0,1-45 0,0 45 16,45-46-16,-91 46 0,91-45 0,-45 45 16,0-45-16,-1-1 0,1 1 0,-45 45 15,-1 0-15,0-45 0,-45-1 47,-45 46-16,0 0-31,-1 0 0,-45 0 16,1 46-16,-1-46 0,0 45 16,1 0-16,-46 1 0,45-46 0,-45 45 15,45 0-15,-45 1 0,91-46 0,-91 45 16,45-45-16,0 45 0,0-45 0,46 46 15,0-46-15,45 45 0,-46-45 32,1 46-17,0-46 1,-1 45 0,92-45 30,-1 0-30,46 0-16,-1-45 0,-44 45 16,44-46-16,1 46 0,0 0 15,-46-45-15,1 45 0,-1-46 0,0 46 16,1-45-16,-1 45 0,0 0 16,-45-45 15,-45 45 31,0 0-62,-1 0 0,1 0 16,-46 0-16,46 0 0,0 0 16,-46 0-16,0 45 0,0-45 0,1 45 15,-1-45-15,-90 46 0,44-1 0,47 1 16,44-46-16,-44 45 0,-1 0 15,46-45-15,-1 46 0,1-46 16,90 0 62,1 0-78,44 0 0,1 0 16,45 0-16,0 0 0,0 0 0,0 0 15,46-46-15,-46 46 0,45-90 0,-45 90 16,0-46-16,-45 46 0,45-45 0,-45 45 16,0 0-16,-1 0 0,-44 0 15,-1 0-15,-90 0 78,-46 0-62,46 0-16,-46 0 0,0 0 0,-45 45 16,91-45-16,-46 46 0,0-46 0,-45 45 15,46 0-15,-47 1 0,47-46 0,-1 45 16,0-45-16,46 0 0,-46 0 0,46 0 16,0 0-16,-1 45 0,1-45 31,-1 0-16,46 46 17,46-46-17,45 0 1,-46-46-16,46 1 0,-46 45 16,46-91-16,-1 46 0,46 0 0,-45-1 15,45 1-15,-45-1 0,0 1 0,-1 0 16,1-1-16,0 46 0,0 0 0,-46 0 15,-45-45-15,45 45 0,1 0 0,-92 0 79,1 0-79,0 0 15,-1 0-15,-45 45 0,1 1 16,-1-1-16,0 0 0,1-45 0,-46 46 15,45-46-15,-45 45 0,45 1 0,-45-1 16,91-45-16,-137 45 0,137-45 0,-46 0 16,46 0-16,-46 0 0,46 46 15,-1-46-15,92 0 78,-1 0-62,0 0-16,91-46 0,-45 1 16,45 0-16,0-1 0,0 1 0,0-1 15,1 1-15,-1 0 0,0-1 0,-46 1 16,1 0-16,0 45 0,0-46 0,-46 46 16,-136 46 62,46-46-78,-1 0 15,-44 45-15,44-45 0,-90 45 16,91-45-16,-91 46 0,45-46 0,0 45 16,1-45-16,-46 45 0,0-45 0,45 46 15,0-1-15,-45-45 0,45 0 0,46 46 16,-46-1-16,46-45 0,0 0 15,45 45-15,45-45 94,46 0-94,45 0 16,0 0-16,0-45 0,-45 45 15,45-45-15,0-1 0,0 1 0,-45 45 16,45-46-16,-46 1 0,1 0 0,0 45 16,-46 0-16,0-46 0,1 46 15,-92 0 63,1 0-62,0 0-16,-46 46 0,0-46 0,1 45 16,44-45-16,-90 45 0,0 1 0,-45-1 15,135-45-15,-44 46 0,-1-46 0,0 45 16,0-45-16,1 45 0,44-45 16,1 0-16,0 0 0,135 0 93,1 0-93,0 0 16,0 0-16,-1 0 0,1-45 0,-46 45 16,182-136-16,-91 90 0,-45 1 0,0 45 15,-46 0-15,0-45 0,1 45 16,-92 0 46,1 0-46,0 45-16,-46 0 0,0-45 16,0 0-16,1 46 0,-1-46 0,-45 45 15,45 1-15,1-1 0,44-45 0,-45 45 16,1-45-16,-1 46 0,46-46 0,-1 45 15,92-45 79,-1 0-94,0 0 16,1 0-16,-1 0 0,46 0 0,0 0 15,-1 0-15,1-45 0,0 45 16,-1-46-16,-44 46 0,-46-45 0,45 45 16,-90 0 62,-1 0-78,-44 0 15,44 0-15,1 0 0,0 45 0,-46 1 16,46-46-16,-1 45 0,1-45 0,-46 45 16,0-45-16,1 46 0,44-46 15,1 0-15,0 0 0,45 45 47,45-45-16,0 0-15,46 0-16,0 0 16,-1-45-16,-44 45 0,-1-46 0,1 1 15,-1 0-15,0 45 0,1-46 16,-1 46-16,0 0 0,1-45 0,-46 0 16,45 45-16,-136 0 109,46 0-109,0 0 16,-46 0-16,46 0 15,-46 45-15,0 0 0,46-45 16,-1 0-16,-44 46 0,44-46 15,1 0-15,0 45 0,90-45 94,0 0-94,1 0 16,-1 0-16,0 0 0,91-45 0,-45-1 15,0 1-15,-46 45 0,1-45 16,44-1-16,-44 46 0,-46-45 16,45 45-16,0 0 15,-90 0 63,0 0-78,-1 45 16,1-45-16,0 46 0,-46-46 0,0 45 16,0-45-16,1 45 0,44-45 15,1 46-15,0-46 0,-1 0 0,1 0 16,0 45-16,-1-45 0,1 0 62,90 0 32,1 0-78,-1 0-16,0-45 0,1 45 0,-1 0 15,0 0-15,1-46 0,-1 46 0,-45-45 16,45 0-16,46 45 0,-45 0 0,-1-46 16,0 46-16,1 0 15,-1-45-15,0 45 16,-45-46 0,-45 46 249,0 0-249,-1 0-16,1 0 94,0 0-63,-1 0 16,1 0-32,45 46-15,-46-46 16,1 0-16,0 0 0,-1 0 16,1 45-16,0-45 15,45 46 1,-46-46-16,46 45 15,-45-45 1,45 45 15,0 1 63,0-1-78,0 0-1,0 1 1,45-46 0,1 0-1,-1 0 1,0 0-1,1 0-15,-1 0 0,0 0 16,1 0-16,-1 0 16,1 0-16,-1-46 0,0 46 15,1 0-15,-1 0 16,0 0 31,-45-45-32,46 45 1,-1 0-16,0-45 16,1 45-16,-1 0 15,0-46-15,1 46 63,-1 0-48,-45-45 17,-45 45-17,-1 0 1,1 0-16,0 0 16,-1 0-1,1 0-15,0 0 0,-1 0 16,1 45-16,0-45 15,-1 0-15,1 0 0,0 0 16,-1 0-16,1 0 47,-1 0-16,1 0 0,0 0 63,-1 0-78,1 0 78,0 0-79,-1 0 1,1 0-1,0 0 17,-1 0-17,1 0-15,0 0 16,-1 0 15,92 0 63,44 0-78,-44 0-16,-1 0 0,0 0 15,46 0-15,-46 0 0,1 0 16,44 0-16,-44 0 0,45 0 0,-46 0 15,0 0-15,1-45 0,-1 45 16,0 0 0,1 0-16,-1 0 15,0 0 1,1 0-16,-1 0 16,0 0-16,1 0 15,-1 0 1,-90 0 78,-1 0-79,1 0-15,0 0 16,-1 0-16,1 45 0,0-45 0,-1 0 15,1 0-15,0 0 0,-1 0 0,-44 46 16,-1-46-16,0 0 0,0 45 16,46-45-16,0 45 0,-46-45 15,46 0-15,-1 0 0,1 0 16,0 0-16,45 46 0,-46-46 16,1 0-16,-1 0 15,92 0 63,-1 0-62,1 0 0,-1 0-16,0 0 0,1 0 15,-1 0-15,0 0 0,1 0 16,-1 0-16,0 0 0,1 0 15,-1 0 1,0 0 0,1 0-1,-46-46 1,45 46-16,-45-45 141,-45 0-95,-1 45-46,1 0 0,0 0 16,-1-46-16,1 46 16,0 0-16,-1 0 15,1 0 1,0 0 0,-1 0-1,1 0 16,0 0-15,-1 0 0,1 0-1,90 0 63,1 0-62,-1 0-16,0 0 16,1-45-16,-1 45 0,0 0 15,46 0-15,-46 0 0,1-45 16,-1 45-16,0 0 16,1 0-16,-1 0 15,1 0-15,-1 0 16,0 0-16,1 0 31,-1 0-31,0-46 16,1 46-16,-46-45 15,45 45-15,0 0 0,1 0 16,-46-46-16,45 46 16,-45-45-1,-45 45 95,-1 0-95,1 0-15,0 0 16,-1 0-16,1 45 0,0-45 0,-46 46 15,46-46-15,-1 45 16,1-45-16,-1 0 16,1 0-16,0 0 0,45 46 15,-46-46-15,1 0 16,45 45-16,-45-45 16,90 0 171,0 0-187,1 0 16,44 0-16,-44 0 0,-1-45 15,1 45-15,135-46 0,-45 1 0,-45-1 16,-1 46-16,1-45 0,-45 45 0,44 0 16,-44 0-16,44-45 0,-44 45 0,-1 0 15,0 0-15,1-46 0,-1 46 0,0 0 16,1 0-16,-1 0 15,1-45-15,-1 45 16,-90 0 78,-1 0-79,1 0-15,-1 0 16,1 0-16,-46 0 0,1 0 16,-1 0-16,46 0 0,-1 0 15,1 0-15,-46 0 0,0 0 16,46 0-16,0 45 0,-1-45 0,1 46 16,0-46-16,-1 0 0,1 0 0,0 0 15,-1 0-15,1 0 0,0 0 16,-1 45-16,1-45 0,-1 0 15,46 45-15,-45-45 16,0 0-16,90 0 109,0 0-109,46 0 16,-45 0-16,-1 0 0,0 0 0,1 0 16,44 0-16,-44 0 0,-1-45 0,46 45 15,-46 0-15,46-45 0,-46 45 16,1 0-16,-1-46 0,0 46 16,1 0-16,-1 0 15,-45-45 79,-45 45-78,-1 0-1,1 0-15,0 0 0,-1 0 0,1 45 16,-1-45-16,-44 46 0,44-46 0,-44 0 15,44 45-15,-44 0 0,44-45 0,-44 46 16,44-46-16,1 0 0,-1 45 16,1-45-16,0 0 0,90 0 125,0 0-125,1 0 0,45 0 15,-46 0-15,46-45 0,-1-1 16,-44 46-16,44-45 0,-44 45 16,-1 0-16,0 0 0,46-45 0,0-1 15,-46 1-15,1 45 16,-1 0-16,-45-45 0,-45 45 109,-1 45-93,1-45-16,0 45 0,-1-45 15,1 0-15,-1 0 0,-44 46 0,44-1 16,-44 0-16,90 1 0,-46-1 0,1-45 0,0 0 16,-1 0-1,46-91 63,0 46-62,91 0-16,0-1 0,-1-44 0,-44 90 16,44-91-16,1 46 0,0-46 0,-46 46 15,137-46-15,-92 45 0,92-44 0,-46 44 16,-45 1-16,-1 0 0,1-1 16,0 1-16,-46 45 0,0 0 0,1-45 15,-1-1-15,1 46 0,-1 0 16,0 0-16,-90 0 125,45 46-125,-91-1 0,46-45 15,-46 91-15,91-46 0,-91 0 0,1 1 16,-46 44-16,45-44 0,0 45 0,0-46 16,-45 46-16,46-46 0,-46 46 0,45-46 15,-45 46-15,45-46 0,0 0 0,1 1 16,-1-1-16,46 1 0,-1-46 0,92 0 78,-1 0-78,0 0 0,1-91 16,44 45-16,46 1 0,-45 0 0,0-1 15,0 1-15,45 0 0,0-1 0,0 1 16,-45 0-16,-1-1 0,1 1 0,0 0 16,-1-1-16,1 46 0,-46 0 0,46-45 15,-45 45-15,-1 0 0,0 0 0,1 0 16,-92 0 78,-44 0-94,44 0 15,1 45-15,-1 1 0,-44-1 0,44 0 16,-44 1-16,-1-1 0,0 0 0,1 1 15,-1-1-15,0 0 0,0 1 0,46-1 16,45 0-16,-45-45 0,135 0 94,-44 0-94,90-90 15,-45 44-15,-46 1 0,46 0 0,-1-1 16,1 46-16,0-45 0,-1 0 0,1-1 16,-45 46-16,-1-45 0,0 45 0,1 0 15,-1-45-15,0 45 16,-90 0 46,0 0-62,-1 0 0,1 45 16,0-45-16,-46 0 0,0 45 16,-45 91-16,45-136 0,-45 136 0,0-90 15,45 44-15,1-44 0,-46-1 0,45 1 16,-45-1-16,45 0 0,0-45 0,46 0 16,0 46-16,-1-46 15,1 45-15,0-45 47,45 45-31,-46-45-16,1 0 15,0 0-15,-1 0 0,1 0 16,0 0 0,-1 0-16,1 0 15,-1 0 1,1 0-16,0 0 15,-1 0 1,1 0 31,0 0-31,-1 0-1,1 0 1,0 0-1,-1 0 1,1 0-16,0 46 16,-1-46-1,46 45 32,46-45 63,-1 0-95,0 0 1,1 0-1,-1 0 1,0 0 15,-45-45 266,-45 45-281,45-46 312,-45 46-328,-1 0 16,1 0-16,0 0 328,-1 0-203,1 0 0,-1 0-110,1 0 17,90 0 249,1 0-281,-1 0 0,1 0 15,-1 0-15,0 0 16,1 0-16,-1 0 31,0 0-15,1 0 0,-1 0-16,0 0 31,1 0-31,-1 0 15,0 0-15,-90 0 204,0 0-189,-1 0 1,1 0-1,0 0-15,-1 0 16,1 0 0,0 0-1,-1 0 1,1 0 0,0 46-16,-1-46 15,1 0 1,-1 0-1,1 0 17,90 0 171,1 0-156,-1 0-47,1 0 15,-1 0-15,0 0 0,1 0 0,-1 0 16,0-46-16,1 1 16,-92 45 93,1 0-93,0 0-1,-1 0-15,1 0 16,0 0-16,-1 45 0,1 1 15,-1-46-15,1 0 16,0 0-16,-1 0 16,1 0-16,0 0 0,-1 0 31,92 0 141,-1 0-172,0 0 15,1 0-15,-1 0 0,0 0 16,1 0-16,45-46 0,-1 1 0,-44 45 16,-1-45-16,0 45 15,1 0-15,-1-46 0,0 46 16,-90 0 78,0 0-94,-1 0 15,1 0-15,0 0 16,-1 0-16,1 0 16,0 0-16,-1 0 0,1 46 15,-1-1-15,1 0 16,0-45-16,-1 0 0,1 46 15,0-46-15,-1 0 16,1 0-16,90 0 125,1 0-109,-1 0-16,0 0 15,1 0 1,-1 0-16,0 0 0,1 0 16,-1 0-16,1-46 0,-1 1 15,0 45-15,1-45 16,-1 45-16,-90 0 140,-1 0-124,1 0 0,0 0-16,-1 0 0,-45 0 15,46 45-15,0-45 16,-1 45-16,1-45 0,0 46 16,-1-46-16,1 0 15,0 0-15,90 0 125,0 0-109,1 0-16,-1 0 15,0 0-15,1 0 0,-1-46 0,0 1 16,1 45-16,-1-45 0,1 45 16,-1 0-16,-45-46 15,-45 46 157,-1 0-172,1 0 16,-1 0-16,1 46 15,0-46-15,-1 45 0,1-45 0,45 45 16,-45-45-16,-1 46 0,1-46 0,90 0 141,1 0-126,-46-46-15,45 46 0,0-45 0,1 45 16,-1-45-16,0 45 0,1 0 16,-1 0-16,-45-46 0,46 46 15,-92 0 110,1 0-125,-1 0 16,46 46-16,-45-46 0,0 45 15,-1-45-15,1 45 0,0 1 16,-1-46-16,1 0 16,0 0-16,45 45 15,90-45 79,-44 0-94,44-45 0,1-1 16,-46 1-16,46 0 0,-91-1 15,91 1-15,-46 45 0,46-45 0,-46 45 16,1-46-16,-1 1 0,0-1 16,1 46-16,-1-45 15,-90 45 79,-1 0-94,1 45 16,0 1-16,-1-46 0,1 45 15,-46-45-15,46 46 16,0-46-16,-1 45 0,1 0 15,45 1-15,-46-46 0,1 0 0,0 0 16,-1 45-16,46 0 0,-45-45 16,45 46-16,-45-1 0,-1-45 15,92 0 95,-1 0-110,46-45 15,-46 45-15,46-46 0,0 1 16,-46 0-16,0 45 0,1-46 0,-1 46 16,0-45-16,1 45 0,-1 0 15,-90 0 79,-1 0-78,1 45-16,0-45 0,-1 0 15,1 46-15,0-46 0,45 45 0,-46-45 16,1 45-16,-1 1 0,1-46 0,0 45 15,-1-45-15,1 45 16,90-45 93,1 0-93,-1 0-16,0-45 16,1 45-16,-1 0 0,46-45 15,-46 45-15,1 0 0,-1 0 16,-45-46-16,-45 46 125,-1 46-125,1-46 16,0 0-16,-1 0 0,1 45 0,-1-45 15,1 45-15,0 1 0,-1-1 0,1-45 16,0 0-16,-1 45 0,1-45 15,0 46-15,45-92 125,45 46-125,0-45 16,-45 0-16,46 45 0,-46-46 16,-46 46 93,1 0-93,0 0-16,-1 0 15,46 46 1,-45-46-16,45-46 281,0 1-265,0 0-1,0-1 1,0 1 0,0 90 140,0 1-140,0-1-16,0 0 15,0 1-15,0-1 16,-45-45-1,45 45-15,0 1 16,0-1 0,0 1-16,0-1 31,0 0-31,0-90 156,0 0-156,0-1 16,0 1-16,0-1 0,0 1 15,0 0-15,0-1 0,0 1 0,45 45 16,-45-45-16,0-1 16,0 1 31,0 90 93,0 1-140,0-1 16,0 0-16,0 1 0,-45-1 15,-1-45-15,46 45 0,0 1 0,-45-1 16,45 1-16,0-1 16,0 0-16,0 1 15,0-92 126,0 1-141,0 0 16,0-1-16,0 1 0,45-1 15,-45 1 1,0 0-16,46-1 0,-46 1 15,45 0 1,-45-1-16,0 1 16,0 90 124,0 1-140,0-1 16,0 0-16,0 1 0,-45-1 0,45 0 16,-46 1-16,46-1 15,0 1-15,-45-46 16,45-46 93,0 1-93,0-1-16,0 1 15,0 0-15,0-1 16,45 1-16,-45 0 16,0-1 15,0 92 78,0-1-109,0 0 16,0 1-16,-45-1 0,45 0 16,0 1-1,0-1-15,0 1 16,0-92 93,0 1-109,0-1 16,0 1-1,45 0-15,-45-1 16,46 1-16,-46 0 31,0 90 94,-46 0-125,46 1 0,0-1 0,0 0 16,-45 1-16,45-1 16,0-90 124,0-1-124,0 1-1,0 0-15,45 45 16,-45-46-16,0 92 109,-45-1-93,45 0-16,-46 1 0,46-1 16,0 1-16,-45-46 15,45 45 1,45-90 78,-45-1-79,0 1-15,0-1 0,46 1 0,-46 0 16,45-46-16,1 46 0,-1-1 0,-45-44 16,0 44-16,45 1 0,-45 0 15,0-1-15,0 92 78,0-1-78,0 0 16,-45 1-16,45-1 16,-45 0-16,45 1 15,0-1-15,-46 0 16,46 1-16,0-1 0,0 0 15,0 1 17,0-92 77,0 1-109,0 0 0,0-1 16,0 1-16,0 0 15,0-1-15,0 1 0,-45 45 141,-1 45-141,46 1 0,-45-1 16,45 0-16,0 1 0,-45-1 15,45 0-15,0 1 16,0-92 109,0 1-125,0 0 0,0-1 15,45 1-15,-45 0 16,0-1-16,45 1 0,-45 90 125,0 1-109,0-1-16,0 0 15,0 1-15,0-1 0,0 0 0,0 1 16,0-1-16,0 1 0,0-1 16,0 0-1,0-90 110,0 0-125,46-1 0,-46 1 16,0-1-16,0 1 0,0 0 15,0-1-15,0 1 16,0 90 93,0 1-93,0-1-16,0 0 0,-46 1 16,46-1-16,0 1 0,0-1 15,0 0-15,0-90 110,0 0-110,46-46 0,-46 45 15,45 1-15,-45 0 0,0-1 16,0 1-16,0 0 16,46-1-16,-46 92 78,-46-1-63,46 0-15,0 1 16,0-1-16,-45 0 0,-1-45 0,46 46 16,0-1-16,0 1 0,-45-46 0,45 45 15,0 0-15,0 1 16,0-92 62,0 1-78,0 0 16,0-1-1,0 1-15,0-1 16,45 1-16,-45 0 15,0-1 1,0 92 109,0-1-109,-45 0-16,45 1 31,0-1-31,0-90 78,45-1-62,-45 1-16,46 0 15,-46-1-15,0 1 32,0 90 93,0 1-125,0-1 15,0 0-15,0 1 16,0-1-1,0-90 64,45 45-79,-45-46 0,0 1 15,46-46-15,-1 46 0,0 0 16,-45-1-16,46 1 0,-46 0 15,0-1 1,0 1 0,0 90 46,0 1-62,0-1 16,0 0-16,0 1 0,0-1 0,0 0 15,0 1-15,0-1 0,-46-45 16,46 45-16,0 1 0,0-1 16,0-90 62,0-1-78,0 1 15,46 0-15,-46-1 16,0 1-16,0 0 0,0-1 16,0 1-16,0 0 0,0-1 15,0 92 79,0-1-94,0 0 0,0 1 16,0-1-16,0 0 0,0 1 15,0-1-15,0 0 0,0-90 78,0 0-78,0-1 16,0-44-16,45 44 16,-45 1-16,45 0 0,-45-1 15,46 46-15,-46-45 16,0 90 46,0 1-46,0-1-16,0 0 0,0 1 16,0-1-16,0 0 0,-46 1 0,46-1 15,0 0-15,-45 1 16,45-92 46,0 1-62,45-46 16,-45 46-16,46 0 0,-1-1 16,-45 1-16,0-46 0,0 46 15,0 0-15,0-1 0,45 1 16,-45 90 46,0 46-62,0-46 0,0 1 16,0 44-16,0-44 0,0-1 16,0 0-16,0 1 0,0-1 0,0 0 15,0 1-15,0-92 63,46 46-63,-46-45 15,0 0-15,45-1 0,-45 1 16,0 0-16,45-1 0,-45 1 16,0 0-16,0 90 78,0 0-78,0 1 15,0-1-15,0 0 0,0 1 16,0-1-16,0 0 16,0 1-16,0-92 62,0 1-62,0 0 16,0-1-16,0 1 0,0 0 15,0-1-15,0 1 16,0 0-16,0 90 63,0 0-63,-45 1 0,0-1 0,-1 0 15,46 46-15,0-46 0,-45-45 16,45 46-16,-45-1 0,-1 1 15,46-1-15,0-90 63,0-1-63,0 1 0,0-1 16,-45 1-16,45 0 0,0-1 15,0 1-15,0 0 0,0-1 16,0 1-16,0 90 94,0 1-94,-45-1 0,-1-45 15,46 45-15,-45 1 0,0-1 0,45 46 16,-46-91-16,1 45 0,45 1 0,-46-1 15,46 0-15,-45-45 0,45-45 79,45 0-79,-45-1 15,0 1-15,46-1 0,-46 1 16,0 0-16,45 45 0,-45-46 15,0 92 95,0-1-95,0 0-15,0 1 0,0-1 16,0-90 62,0-46-78,0 46 0,0-1 16,0 1-16,0 0 0,46-1 15,-46 1-15,0 0 16,0 90 47,0 0-63,0 1 15,0-1-15,0 0 0,0 1 16,0-1-16,0 0 0,0 1 15,0 45-15,0-46 0,-46 0 0,46 1 16,0-1-16,0-90 78,0-1-62,0 1-16,0-46 0,46 0 0,-1 46 15,0-46-15,-45 46 0,46 0 16,-1-1-16,-45 1 16,0 0-16,0 135 78,0-44-78,0-1 15,0 0-15,0 1 0,0-1 16,0 0-16,0 1 0,0-1 16,-45 1-16,45-92 62,45 1-62,-45-1 16,0 1-16,45 0 0,-45-1 15,0 1-15,0 0 0,46 45 0,-46-46 16,0 92 47,0-1-63,0 0 15,0 1-15,0-1 0,0 0 0,0 1 16,0-1-16,0 1 0,0-1 15,0-90 48,45-46-63,-45 45 16,0 1-16,45 45 0,-45-45 15,0-1-15,0 1 0,46 0 0,-46-1 16,45 92 78,0-46-63,-45 45-31,46 0 15,-1-45-15,1 0 16</inkml:trace>
  <inkml:trace contextRef="#ctx0" brushRef="#br0" timeOffset="2796">96 4863 0,'0'46'219,"0"-1"-203,0 0-1,0 1 1,0-1 0,0 1-16,0-1 15,0 0 1,0 1 0,0-1 15,0 0-31,0 1 15,0-1-15</inkml:trace>
  <inkml:trace contextRef="#ctx0" brushRef="#br0" timeOffset="3839">96 4909 0,'0'45'78,"0"0"-46,0 1-17,0-1-15,0 1 0,0-1 16,0 0-16,0 1 15,0-1 1,46-45-16,-46 45 16,0 1 15,45-46-15,-45 45-1</inkml:trace>
  <inkml:trace contextRef="#ctx0" brushRef="#br0" timeOffset="5040">96 4909 0,'0'45'125,"0"0"-110,0 1-15,0-1 0,0 1 0,0-1 16,0 0-1,0 1-15,0-1 16,46 0 0,-46 1-16</inkml:trace>
  <inkml:trace contextRef="#ctx0" brushRef="#br0" timeOffset="6260">96 4818 0,'0'45'110,"46"1"-95,-46-1-15,0 0 16,0 1-16,0-1 0,45 1 16,1-1-1,-46 0-15,0 1 0,45-1 16,-45 0-1,45 1-15,-45-1 0</inkml:trace>
  <inkml:trace contextRef="#ctx0" brushRef="#br0" timeOffset="15536">17060 3457 0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761A5-C490-4408-83BA-4878E95138CE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7AD7B-CE84-4B30-8E95-053C1A15BADC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6823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90761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Kustutame ära üleliigsed jooned.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8920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Viime objekti tagasi algsesse mõõtu.</a:t>
            </a:r>
          </a:p>
          <a:p>
            <a:r>
              <a:rPr lang="et-EE" dirty="0"/>
              <a:t>Measure Tape’iga saad kontrollida, kas mõõdud on samad mis algselt.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828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Et objekt kruusi kuju võtaks, tõmbame ‘’kruusi keskelt’’ vertikaalse joone, mis oleks kruusi servaga samal kõrgusel (pildil mõõdulindiga näidatud et joon tõepoolest on samal kõrgusel.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22913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Nüüd lisame ringi, mille keskpunktiks on eelnevalt lisatud joon.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6348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Selekteerime objekti mis hetkel on L kujuga. Võtame Follow Me tööriista ja hakkame objekti tõmbama ringiratast.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12116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Kustutame lisatud ringi kruusi kohal ning </a:t>
            </a:r>
            <a:r>
              <a:rPr lang="et-EE" dirty="0" err="1" smtClean="0"/>
              <a:t>ver</a:t>
            </a:r>
            <a:r>
              <a:rPr lang="en-US" dirty="0" smtClean="0"/>
              <a:t>t</a:t>
            </a:r>
            <a:r>
              <a:rPr lang="et-EE" dirty="0" err="1" smtClean="0"/>
              <a:t>ikaalse</a:t>
            </a:r>
            <a:r>
              <a:rPr lang="et-EE" dirty="0" smtClean="0"/>
              <a:t> </a:t>
            </a:r>
            <a:r>
              <a:rPr lang="et-EE" dirty="0"/>
              <a:t>joone selle keskel. Selekteerime kogu objekti ning parema hiireklõpsuga selle peale vajutades valime menüüst Reverse Faces.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44945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Lae alla pilt hammasrattast ning vali ülemiselt ribalt kaustiku märk ning Insert, lohista fail sinna või vali käsitsi faili asukoht. </a:t>
            </a:r>
          </a:p>
          <a:p>
            <a:r>
              <a:rPr lang="et-EE" dirty="0"/>
              <a:t>Pildi importimisel oma projekti vali, et pilt oleks Image, mitte Material.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37386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Pencil tööriistaga tõmba üle hammasratta kontuur pideva joonena.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0326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kõik jooned on omavahel ühendatud, muutub joonistatud objekt siniseks. Pildi võib joonistatud hammasratta alt ära liigutada ning kustutada.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93504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Selekteeri hammasratas ning vali Push/Pull tööriist ning anna hammasrattale soovitud paksus (nt 1,6 mm).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2168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Loome alustuseks ristküliku laiusega 40 mm ning pikkusega 90 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22864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 terve hammasratas (mitte ainult pealmine osa) ning vali Rotate rööriist ning keera hammasratast 90 kraadi, et see oleks püstine.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90404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 uuesti terve hammasratas ning keera seda ka teistpidi et see oleks enam-vähem kruusi küljega sama suure nurga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12631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 terve hammasratas ja muuda selle suurus sobivaks Scale tööriistaga.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3886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Liiguta hammasrattas soovitud kohta, kuid jäta see kruusist eemale.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54463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 Push/Pull tööriist ja tõmba hammasratas läbi kruusi.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458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 terve objekt ning parema hiireklõpsuga vajuta kruusile ning vali menüüst Intersect Faces-&gt; With Model. </a:t>
            </a:r>
          </a:p>
          <a:p>
            <a:r>
              <a:rPr lang="et-EE" dirty="0"/>
              <a:t>See annab läbivale hammasrattale kruusi peal piirjooned.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9195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 kruusist välja jääv hammasratas. Ära kustuta hammasratta piirjooni tassil!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59978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kruusile on tekkinud augud, tõmba üks joon kahe külje vahele, see kaotab augu ära. </a:t>
            </a:r>
          </a:p>
          <a:p>
            <a:r>
              <a:rPr lang="et-EE" dirty="0"/>
              <a:t>Kui võimalik, võid joone kohe ka ära kustutada.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9937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Push/Pull tööriistaga tõmba kõik hammasratta piirjoonte sees olevad alad 1,6 mm välja.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47860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Ühenda kõik välja tõmmatud osad omavahel joonistades nende vahele jooni.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29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6558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Anname kruusile kumeruse kasutades 2 Point Arc funktsiooni. </a:t>
            </a:r>
          </a:p>
          <a:p>
            <a:r>
              <a:rPr lang="et-EE" dirty="0"/>
              <a:t>Alumine punkt on servast 4,8 mm kaugusel, ülemine punkt on ristküliku parempoolses nurgas.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71692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 kruusi seest ära ebavajalikud jooned.</a:t>
            </a:r>
          </a:p>
          <a:p>
            <a:r>
              <a:rPr lang="et-EE" dirty="0"/>
              <a:t>Kruusi sees pole hammasratta piirjooni vaja.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4412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Lisame 3D teksti kirjaga ‘’TTÜ’’.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5342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Muudame teksti suurust ja paigutame selle soovitud kohta.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642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 tekst ning parema klikiga avanevast menüüst vali Explode. See eraldab tähed üksteisest.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752956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Liiguta tekst hammasratta sisse. Peale seda võib kohe teha ka Intersect Faces-&gt; With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282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Push/Pull tööriista kasutades hakkame lükkama tähti hammasratta sisse. Esialgu on offset limiteeritud.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1331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Kustutame ära kõik peale teksti piirjoonte hammasrattal.</a:t>
            </a:r>
          </a:p>
          <a:p>
            <a:r>
              <a:rPr lang="et-EE" dirty="0"/>
              <a:t>NB! Ära ei saa kustutada kruusi kumerusest tulenevaid jooni!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4080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eelnevad sammud on kõigi kolme tähega tehtud, lükkame Push/Pulliga kõik tähed osade kaupa 1,6 mm sisse.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64207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Kustutame ära alles jäänud vaheseinad ja ebavajalikud jooned. 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152471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Lisame pildi TTÜ logoga ning teeme sellega samamoodi nagu hammasrattaga. </a:t>
            </a:r>
          </a:p>
          <a:p>
            <a:r>
              <a:rPr lang="et-EE" dirty="0"/>
              <a:t>Joonistame üle piirjooned, kasutame Push/Pulli et oleks objekti lihtsam keerata ning keerame püstisesse asendisse. </a:t>
            </a:r>
          </a:p>
          <a:p>
            <a:r>
              <a:rPr lang="et-EE" dirty="0"/>
              <a:t>Lõpuks peaks olema selline logo nagu pildil.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39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9336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Järgmisena loome piirid kruusi sisemuse jaoks. Selleks kasutame Offset funktsiooni.</a:t>
            </a:r>
          </a:p>
          <a:p>
            <a:r>
              <a:rPr lang="et-EE" dirty="0"/>
              <a:t>Kui soovime 3 mm paksust kruusi, peaks Distance olema samuti (-)3 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1146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Muudame logo suuruse sobivaks ning tõstame selle soovitud kohta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38342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Lükkame ka logo Push/Pulliga hammasratta sisse.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8573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Teeme ka logoga Intersect Faces ning With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98891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Kustutame ära kõik peale hammasrattal olevate piirjoonte.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64966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Jätkame samamoodi nagu tekstiga. Lükkame kõik logo osad 1,6 mm sisse Push/Pulliga.</a:t>
            </a:r>
          </a:p>
          <a:p>
            <a:endParaRPr lang="et-EE" dirty="0"/>
          </a:p>
          <a:p>
            <a:r>
              <a:rPr lang="et-EE" dirty="0"/>
              <a:t>Kuna hammasratas, tekst ega logo pole tegelikult kumerad, võib pärast Push/Pull tööriista kasutamist tekkida probleeme.</a:t>
            </a:r>
          </a:p>
          <a:p>
            <a:r>
              <a:rPr lang="et-EE" dirty="0"/>
              <a:t>Tekivad augud, suvalised lohud, üleliigsed jooned, seinad jms. Neid saab parandada ettevaatlikult kustutades ja piirjooni uuesti tõmmates.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27460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Kruusi võiks vaadata nii seest kui väljast üle, kas leidub kuskil parandamist nõudvaid kohti.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78251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Hakkame looma sanga. Alustuseks võtame Arc tööriista ning teeme sobiva suurusega kaare.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108771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Pikendame loodud kaart sirgjoonega.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36281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Lisame 2 Point Arc tööriistaga alla ka teise kaare.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592684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Võtame Circle tööriista ja loome 8 mm raadiusega ringi.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49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5262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Et eraldada kruusi külgmist ja alumist serva muust ebavajalikust, pikendame kruusi sisemisi jooni ristküliku servadeni. Jälgime, et pikendatud jooned oleksid paralleelsed välimiste servade joontega.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78686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Scale tööriistaga muudame ringi ovaalsemaks.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985535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Liigutame ovaali sanga ülemise otsa keskele.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22467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Valime Follow Me tööriista ja tõmbame ovaali mööda sanga joont.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565084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sang on sobiva suurusega, liigutame selle kruusi lähedale, paneme paika selle asetuse ning siis liigutame kruusi sisse.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786809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Nüüd teeme sangaga Intersect Faces-&gt; With Model, et saaks kustutada sisse jäänud sanga osa.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87138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kõik on valmis, võib parempoolsest menüüst valida Smooth Edges ja Soften Coplanar.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814849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kruusil on ebavajalikke jooni mida ei saa ära kustutada, avame parema klikiga joonele vajutades menüü ning valime Hide.</a:t>
            </a:r>
          </a:p>
          <a:p>
            <a:r>
              <a:rPr lang="et-EE" dirty="0"/>
              <a:t>Parempoolsest menüüst saab valida View alt kas Hidden Objects ehk peidetud objektid on nähtaval või mitte. Valime, et need on peidetud ehk võtame linnukese ära.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850034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Soovi korral võime kruusi ka ära värvida. Selleks valime parempoolsest menüüst Materials-&gt; Browse ning valime sealt soovitud tekstuuri või lihtsalt värvi. </a:t>
            </a:r>
          </a:p>
          <a:p>
            <a:r>
              <a:rPr lang="et-EE" dirty="0"/>
              <a:t>Vasakpoolsest menüüst valime Paint tööriista ning klikime alale mida soovime värvida.</a:t>
            </a:r>
          </a:p>
          <a:p>
            <a:r>
              <a:rPr lang="et-EE" dirty="0"/>
              <a:t>Antud kruusil on valitud värvideks TTÜ värvidele sarnased tumeroosa ning hall. Valge on jäetud värvimata.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92487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Kui kruus on vastavalt soovile värvitud, vaata see veel üle, et kuskil poleks üleliigseid jooni, täpikesi jms. </a:t>
            </a:r>
          </a:p>
          <a:p>
            <a:endParaRPr lang="et-EE" dirty="0"/>
          </a:p>
          <a:p>
            <a:r>
              <a:rPr lang="et-EE" dirty="0"/>
              <a:t>Kruus on valmis!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58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3423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Järgmisena soovime lisada kumeraid nurki. </a:t>
            </a:r>
          </a:p>
          <a:p>
            <a:r>
              <a:rPr lang="et-EE" dirty="0"/>
              <a:t>Kuna 2 Point Arc ei toimi väikeste mõõtudega töötades, suurendame kogu objekti.</a:t>
            </a:r>
          </a:p>
          <a:p>
            <a:r>
              <a:rPr lang="et-EE" dirty="0"/>
              <a:t>Selleks valime terve objekti ning suurencame seda Scale funktsiooniga.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6091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Nüüd on võimalik 2 Point Arci kasutada. Lisame soovitud kumeruse kruusi nurkadele.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0959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Kuna üldiselt on ka kruusi põhi kumer, lisame ka sinna 2 Point Arciga soovitud kõrgusele soovitud kumerusega joone.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7823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Teeme ka kruusi serva 2 Point Arciga kumeraks.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AD7B-CE84-4B30-8E95-053C1A15BADC}" type="slidenum">
              <a:rPr lang="et-EE" smtClean="0"/>
              <a:pPr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7823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F421-3E8E-4249-BFE3-B050320CD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6C700-0FDC-4A5C-B324-BCB90B17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0B839-F9E9-4BB3-B52D-511F043B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FBCD-5635-4FC4-8D78-DD9BAA1A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B1F8-F558-4AFD-9F91-A2251E4D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1684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0413-F0A4-4070-AE38-03064DCF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ADC94-0C93-47D2-AA2E-0C7DA846D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832AC-A563-4BC2-860E-5C3D223B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9D3F9-695C-4770-9F41-AB607B740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42671-B745-4991-A02E-C3CB0CE8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3539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FC3B3-8719-4506-BD6E-8E6C193391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6C4CD-EE18-4962-AAAA-7CA5574CC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F49D9-10CB-426C-80ED-B08AD85DB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7B334-2E42-4159-9885-DEDBC8C9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B976-1DAC-4597-8E9B-B3959DDB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9785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B79B-4548-49A4-B1C1-F9E4FD8DB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68C73-4E1C-44F7-8DA7-D6496913D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FB464-D36C-44D5-A35C-5000CCE5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528B-1F14-413B-AC04-81ECA38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DB81F-8576-4D1A-BAF7-48905F8C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5554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9C0E-8B4C-4741-B732-8B051F41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D9174-AA95-4B1A-B216-245E346E2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DD0F1-A739-4BF9-BE2E-E7FE1258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AFF5D-80F4-4BA7-8562-8AACA951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FC247-DEC7-413F-98C3-5648DCCE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150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17FA2-CF62-4210-8BBE-3122B378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BA78D-35F1-451F-8CA7-61F5E11F3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D874F-06E6-481A-9EA9-11BBAA0C5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D71C9-1422-473B-8BE7-B9A3E413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B4A9D-17CF-4A21-BB48-1047DD1B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304AC-AAFD-4DAD-B720-98E0DC55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423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9EB65-3DD4-4EEB-83BD-A65776B7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2B710-964B-46AD-9EBA-6288CFF08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FB9CE-C67B-43C6-B8C2-FFA8C6D0C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FEF72-A9A7-474B-8AA1-A2DFA6D87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C7084-7AFB-4045-867B-5A15C95C6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5BCE3-B70F-4504-86B0-34E620EC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3D83D-CBF0-4DB8-83AB-1480B9CF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76C9D9-625F-45A8-AA54-058E494C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1017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E23E-6557-4A30-A3B6-1962D450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5BFF5-5287-453D-BA63-76312338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9D6C7-89B4-4A46-A35A-5B675014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58226-5125-43AE-BC1D-2F639A4A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004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8BBBA-9C9A-4EB7-9E8D-90FA3C4A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CE108-98A4-4A6D-8FC0-82FA8A1A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CE26B-9D62-458B-B089-85284CCF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0789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348B-D8AE-4B8E-87DF-F201B749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0E4CF-D548-47F3-BB6A-19B6A75FA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4051E-F472-4D4D-AE22-C2379DD23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05A19-D5FB-4527-9699-05D5EE1C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7EFAA-22D3-47A1-BEBA-8C95B379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74312-CC14-4459-88EF-6344F256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726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11B4-DCBB-4410-87ED-586D95DB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C34745-C6B6-4C70-8592-EBE84ED51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5E18E-AE7E-4C4F-93F5-C956061CE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89659-5AB6-447C-9BA5-D926104E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EEB0-D86B-4A19-9AA9-26DC762E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F9931-FAC4-4518-8C07-CCF1B05A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5006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571B1-8C49-40B2-98BA-6E2BB4DA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0A3AB-09A0-462A-98E8-935E3E28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35389-5DC5-49F1-BF3A-A4742F8B8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24BB-6D18-4358-9B67-8303001973BC}" type="datetimeFigureOut">
              <a:rPr lang="et-EE" smtClean="0"/>
              <a:pPr/>
              <a:t>04.10.2021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2662F-B87E-4FA1-9DBC-4C9E3533E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918D6-F6F3-439B-AE03-164016E22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B6478-1314-48D8-BCD9-F24AAA2C58ED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775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3.emf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7DCB1-E0A1-41BC-88C8-85F333037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598" t="14507" r="3437" b="9981"/>
          <a:stretch/>
        </p:blipFill>
        <p:spPr>
          <a:xfrm>
            <a:off x="113218" y="172131"/>
            <a:ext cx="10545536" cy="6685869"/>
          </a:xfrm>
          <a:prstGeom prst="rect">
            <a:avLst/>
          </a:prstGeom>
          <a:solidFill>
            <a:srgbClr val="CCCCC9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BD7BB9C-D7D7-4C10-8D95-9440B9C7418C}"/>
                  </a:ext>
                </a:extLst>
              </p14:cNvPr>
              <p14:cNvContentPartPr/>
              <p14:nvPr/>
            </p14:nvContentPartPr>
            <p14:xfrm>
              <a:off x="8376506" y="3233057"/>
              <a:ext cx="3200760" cy="109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BD7BB9C-D7D7-4C10-8D95-9440B9C7418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67506" y="3224057"/>
                <a:ext cx="3218400" cy="11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989F92E-39AA-4253-94F7-FBAA430C4AE2}"/>
                  </a:ext>
                </a:extLst>
              </p14:cNvPr>
              <p14:cNvContentPartPr/>
              <p14:nvPr/>
            </p14:nvContentPartPr>
            <p14:xfrm>
              <a:off x="538946" y="6041417"/>
              <a:ext cx="767520" cy="2289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989F92E-39AA-4253-94F7-FBAA430C4AE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02946" y="5969417"/>
                <a:ext cx="8391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CC59DBC-ACD1-49A0-808D-00859D1A4D0B}"/>
                  </a:ext>
                </a:extLst>
              </p14:cNvPr>
              <p14:cNvContentPartPr/>
              <p14:nvPr/>
            </p14:nvContentPartPr>
            <p14:xfrm>
              <a:off x="97946" y="6118817"/>
              <a:ext cx="914760" cy="268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CC59DBC-ACD1-49A0-808D-00859D1A4D0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1946" y="6046817"/>
                <a:ext cx="98640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98FA052-FF5C-4C91-B70D-B072C5409D0A}"/>
                  </a:ext>
                </a:extLst>
              </p14:cNvPr>
              <p14:cNvContentPartPr/>
              <p14:nvPr/>
            </p14:nvContentPartPr>
            <p14:xfrm>
              <a:off x="-8614" y="5923337"/>
              <a:ext cx="1577520" cy="541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8FA052-FF5C-4C91-B70D-B072C5409D0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17614" y="5914337"/>
                <a:ext cx="159516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843E5EF-28C7-47A4-AA0C-EDC30D87EF18}"/>
                  </a:ext>
                </a:extLst>
              </p14:cNvPr>
              <p14:cNvContentPartPr/>
              <p14:nvPr/>
            </p14:nvContentPartPr>
            <p14:xfrm>
              <a:off x="4700546" y="3327377"/>
              <a:ext cx="6223680" cy="19634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843E5EF-28C7-47A4-AA0C-EDC30D87EF1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691546" y="3318377"/>
                <a:ext cx="6241320" cy="198108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itle 34">
            <a:extLst>
              <a:ext uri="{FF2B5EF4-FFF2-40B4-BE49-F238E27FC236}">
                <a16:creationId xmlns:a16="http://schemas.microsoft.com/office/drawing/2014/main" id="{AB0DC239-8564-4DCA-8441-5A76417D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02" y="2158045"/>
            <a:ext cx="6223680" cy="2714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t-EE" sz="4800" b="1" dirty="0">
                <a:solidFill>
                  <a:srgbClr val="33324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TTÜ logoga kruusi mudeli loomine</a:t>
            </a:r>
            <a:br>
              <a:rPr lang="et-EE" sz="4800" b="1" dirty="0">
                <a:solidFill>
                  <a:srgbClr val="33324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t-EE" sz="4800" b="1" dirty="0">
                <a:solidFill>
                  <a:srgbClr val="33324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SketchUp Online’is</a:t>
            </a:r>
          </a:p>
        </p:txBody>
      </p:sp>
    </p:spTree>
    <p:extLst>
      <p:ext uri="{BB962C8B-B14F-4D97-AF65-F5344CB8AC3E}">
        <p14:creationId xmlns:p14="http://schemas.microsoft.com/office/powerpoint/2010/main" val="3455198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AA054-B179-4413-9081-26333364E1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4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CFD81-83D5-4766-8872-4CE7A33A9D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B49C2-A681-4377-A40A-5B96163887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9370E-04C5-4EBB-AB98-6C9F03FA69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83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D439A-671B-4492-8BCF-5F17C278E1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9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13D788-2FE5-4162-9C4E-9D3C11D29B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7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D809B-1126-4A73-A235-1B3DD06079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8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C2277F-8EF7-4165-AC75-2A777FA036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08A89-8A52-4BE8-82CC-F6A51A1BD4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19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F4654-B3D2-4EB2-BC40-829871F0C6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1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45DA7-202A-4B55-ABA7-4B0D0C20BE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79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9B9A9-DB24-413F-BEE2-4D85CBDD8A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4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C35B4-9F02-413C-8193-E449ED77FE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14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3F0BC-87D7-4522-A898-EC46999D1D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6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BC8C6-DF5B-4633-BFD5-72F04C66AE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56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C7AAE-885E-43D2-BF59-E4CD0FEC78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6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7BC2F-8969-4544-BD0F-ADEA412A51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1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86151-5928-4B5C-8395-CEE0F5FBDE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5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0C7E6-94EF-4E29-B667-01A50FE409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96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BFA22-3C67-4A82-AE80-4FE440DDA3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4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2AF114-C998-4F23-8C1B-518E744C28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7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3E00F8-4166-43A7-8686-15A3778A8E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2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C03A6-B456-4C9D-9B2B-1A9DF8ABE0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8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6CE30-EFE1-4D3F-8287-9B7B9865FA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6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868BF-B88E-4163-8766-5B437119E4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7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D5AA6-0505-451D-B6B3-6BC7152023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1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FB33-AA51-44C7-86BF-2C11A0D860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13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51FF5F-E245-4013-844C-0850FC7254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9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9F619-70DF-4FF6-AE8F-F70B1EAA24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65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8ACE89-0171-41CF-8E1C-142F168B71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1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98046D-5D51-435B-BCBA-EF498F3D00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6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221ADB-FC9D-4E12-9598-AB2763E892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5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DB002-8893-4A3E-8AE0-B3D4977EEF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9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83C4E-5D01-4326-835F-9F31F82064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7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3F7299-F68D-4767-B969-85636C9DEF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91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0E372-1E52-4226-9D08-799B388377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5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B77AF-0E58-4775-BF90-27EE96699B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36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91F18-5F1E-40FE-8700-4AACBE794F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381288-4911-413C-8BA1-4AD2694249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11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160054-2F4F-4D1E-A942-19A108CFAF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68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5DBE9-DBE5-4A2D-BCB1-6F99B18BC9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20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706A4-F709-47D7-9CE8-6462DAEB4F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77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9735B-B3D5-4D97-B7D6-FA710AA69B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420889-201A-4A9B-9F22-09A2EBF08F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2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F7E2FA-39D9-4E4E-9E11-C03DA3B4C0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63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658CE-E32C-4543-AF4B-203E9C7EDA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6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880F35-53F5-4EE2-9B4D-8ED643FBC2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14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7143A-E76F-4DCF-B2BF-7E57BE9262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1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9D4C03-671C-46E9-BD84-1FEFCAF7EC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29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00B804-CC60-4A47-80A7-ADE978F602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33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019BF-7B25-4CA5-B7DB-37C6789DA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3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30400-CFC0-4C33-AE39-BEC349FC1F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2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BDAB0-5937-4492-8C2B-5CC7993394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AD199-0F43-4189-9F25-53A9013636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1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8C546-E487-4067-9704-FB4DCECE21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5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C7B91-F041-4E55-A62F-6F725F545C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7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99A57-8091-46B7-B8A7-E76135636E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3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1090</Words>
  <Application>Microsoft Office PowerPoint</Application>
  <PresentationFormat>Widescreen</PresentationFormat>
  <Paragraphs>136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Segoe UI Black</vt:lpstr>
      <vt:lpstr>Office Theme</vt:lpstr>
      <vt:lpstr>TTÜ logoga kruusi mudeli loomine SketchUp Online’is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 Horn</dc:creator>
  <cp:lastModifiedBy>Natalja Maksimova</cp:lastModifiedBy>
  <cp:revision>52</cp:revision>
  <dcterms:created xsi:type="dcterms:W3CDTF">2018-02-10T12:19:33Z</dcterms:created>
  <dcterms:modified xsi:type="dcterms:W3CDTF">2021-10-04T08:42:34Z</dcterms:modified>
</cp:coreProperties>
</file>