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99" r:id="rId5"/>
    <p:sldId id="290" r:id="rId6"/>
    <p:sldId id="306" r:id="rId7"/>
    <p:sldId id="257" r:id="rId8"/>
    <p:sldId id="314" r:id="rId9"/>
    <p:sldId id="315" r:id="rId10"/>
    <p:sldId id="310" r:id="rId11"/>
    <p:sldId id="316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98B"/>
    <a:srgbClr val="2C49B2"/>
    <a:srgbClr val="2F5597"/>
    <a:srgbClr val="254379"/>
    <a:srgbClr val="F2F9FC"/>
    <a:srgbClr val="215FC3"/>
    <a:srgbClr val="365AA3"/>
    <a:srgbClr val="FFFFFF"/>
    <a:srgbClr val="7D3799"/>
    <a:srgbClr val="2FBF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94660"/>
  </p:normalViewPr>
  <p:slideViewPr>
    <p:cSldViewPr snapToGrid="0">
      <p:cViewPr varScale="1">
        <p:scale>
          <a:sx n="86" d="100"/>
          <a:sy n="86" d="100"/>
        </p:scale>
        <p:origin x="26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06A83-26EC-43CE-AEF6-0C6646FF481E}" type="datetimeFigureOut">
              <a:rPr lang="pl-PL" smtClean="0"/>
              <a:t>20.02.2024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6DC23-76B3-451C-A3CF-5E9A7F98EF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9551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0DBE4B-8187-4BC4-A389-AB70EDCFC3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78438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D8D1E8A-A0CC-423A-93B1-7B05B8097E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62100"/>
            <a:ext cx="9640888" cy="4235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838708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F0D6512-B8BC-4B48-B666-35B3D4027A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61200" y="0"/>
            <a:ext cx="5130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308919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683FCCB-3C92-4E68-B8CB-71D94CE34E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96014" y="1149350"/>
            <a:ext cx="4191000" cy="416877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845174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7CA4EF5-6183-4574-8BA7-33DD595B66E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30350" y="1447798"/>
            <a:ext cx="2708275" cy="5410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879CBA6-942D-4B39-9520-3925E8D738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41863" y="1"/>
            <a:ext cx="2708275" cy="60277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585015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ECA0A9E-0351-4937-BCBB-C4AD79038F0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10138" y="0"/>
            <a:ext cx="7281862" cy="34972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99704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C13D005-16E6-4C3E-BEF5-BB8531C78D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76411" y="1662113"/>
            <a:ext cx="2312987" cy="222885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D1BBFC0-3900-4889-A937-0CC3695421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39506" y="1031875"/>
            <a:ext cx="2312987" cy="222885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8CB3E49-41A9-45E6-9D98-1790F890794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01807" y="1662113"/>
            <a:ext cx="2312987" cy="222885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776428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62837E1-C60A-465D-9A34-5F6074AECFD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77988" y="0"/>
            <a:ext cx="379253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266735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0541CF6-1D80-4D1D-AC72-D73F6653B1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32575" y="1550988"/>
            <a:ext cx="2543175" cy="34448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A870CD3-653C-48E8-8F38-B740AAE9117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55012" y="3011487"/>
            <a:ext cx="2543175" cy="32734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4035984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10817B7-9F95-48B5-88F0-B580660C12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229600" y="1054100"/>
            <a:ext cx="2271713" cy="4779963"/>
          </a:xfrm>
          <a:prstGeom prst="roundRect">
            <a:avLst>
              <a:gd name="adj" fmla="val 8539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67263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2011857-CB97-450D-9E03-3F7FC3472F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905125" y="1338263"/>
            <a:ext cx="2946400" cy="6197600"/>
          </a:xfrm>
          <a:prstGeom prst="roundRect">
            <a:avLst>
              <a:gd name="adj" fmla="val 8539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17627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2022A48-D220-4FAA-B5F4-CD79B8530D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27850" y="1255713"/>
            <a:ext cx="3281363" cy="44529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483481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3BF7F2D-9A0F-47D4-87D9-436198F77C6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81625" y="2319338"/>
            <a:ext cx="5327650" cy="33194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752951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E567B2D-6BBC-42C1-B075-633CD777A3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3774" y="1906466"/>
            <a:ext cx="4751388" cy="2592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401383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2A6130F-1418-4F64-8D32-3B90E80EA98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130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12493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8D4BF7E-863A-47F4-BBE7-EEFD79034A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08075" y="1447800"/>
            <a:ext cx="2708275" cy="30448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475C72D-CCA6-45F4-A163-961B40843B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65600" y="1447800"/>
            <a:ext cx="2708275" cy="30448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62409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82B56B5-ED07-4176-AF47-9A61FC6A434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8972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5945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D0140F0-F67A-4C1C-A39A-28F376D268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3114" y="3040062"/>
            <a:ext cx="1636712" cy="157797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7EC7732-1911-44C6-94D8-10C9BD0B70B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73326" y="1673225"/>
            <a:ext cx="1636712" cy="157797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41DDEA2-5F05-4BFD-A5C3-59288D6C15C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10037" y="4552950"/>
            <a:ext cx="1636712" cy="157797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38EE569-C0A2-46FA-BE3F-EC5E1D47BEA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9699" y="979489"/>
            <a:ext cx="3040062" cy="292893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74040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3EDDAF5-AAD5-4B0D-B28F-7B18B700FA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34250" y="2909888"/>
            <a:ext cx="3773488" cy="39481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09594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FE2AEB5-5B90-4372-979D-601CC1C89A3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73200" y="1030288"/>
            <a:ext cx="3605213" cy="30178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34291F7-7B4B-4E56-B428-7738FAF0081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78413" y="2700338"/>
            <a:ext cx="6161087" cy="32654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53176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72AAE69-37CC-4A39-8396-F4EBEEE61B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98612" y="2757487"/>
            <a:ext cx="2333625" cy="19637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9A41706-794A-47EC-8053-DD7036F3FC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29187" y="3240088"/>
            <a:ext cx="2333625" cy="19637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03DAD02-87EA-41BD-9F46-28457FF1C9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59762" y="2757487"/>
            <a:ext cx="2333625" cy="19637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75834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93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E7231813-24F8-BA39-1A0A-788FCBE26858}"/>
              </a:ext>
            </a:extLst>
          </p:cNvPr>
          <p:cNvSpPr/>
          <p:nvPr/>
        </p:nvSpPr>
        <p:spPr>
          <a:xfrm>
            <a:off x="0" y="0"/>
            <a:ext cx="2113097" cy="6869302"/>
          </a:xfrm>
          <a:prstGeom prst="rect">
            <a:avLst/>
          </a:prstGeom>
          <a:gradFill>
            <a:gsLst>
              <a:gs pos="50000">
                <a:schemeClr val="bg1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ACB197A-C5FC-87D7-FDAE-5A44754797FF}"/>
              </a:ext>
            </a:extLst>
          </p:cNvPr>
          <p:cNvSpPr/>
          <p:nvPr/>
        </p:nvSpPr>
        <p:spPr>
          <a:xfrm>
            <a:off x="2113098" y="0"/>
            <a:ext cx="10074442" cy="1884570"/>
          </a:xfrm>
          <a:prstGeom prst="rect">
            <a:avLst/>
          </a:prstGeom>
          <a:gradFill>
            <a:gsLst>
              <a:gs pos="50000">
                <a:schemeClr val="bg1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Obraz zawierający trawa, zewnętrzne, budynek, autostrada&#10;&#10;Opis wygenerowany automatycznie">
            <a:extLst>
              <a:ext uri="{FF2B5EF4-FFF2-40B4-BE49-F238E27FC236}">
                <a16:creationId xmlns:a16="http://schemas.microsoft.com/office/drawing/2014/main" id="{FFCD6C80-7280-4BBD-9707-30A553F625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2" b="6228"/>
          <a:stretch/>
        </p:blipFill>
        <p:spPr>
          <a:xfrm>
            <a:off x="2117557" y="1873269"/>
            <a:ext cx="10069983" cy="498319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80E501C-96BF-4D86-9B13-1A3EFD7F0AAA}"/>
              </a:ext>
            </a:extLst>
          </p:cNvPr>
          <p:cNvSpPr/>
          <p:nvPr/>
        </p:nvSpPr>
        <p:spPr>
          <a:xfrm>
            <a:off x="2117559" y="1873269"/>
            <a:ext cx="6578766" cy="855407"/>
          </a:xfrm>
          <a:prstGeom prst="roundRect">
            <a:avLst>
              <a:gd name="adj" fmla="val 0"/>
            </a:avLst>
          </a:prstGeom>
          <a:solidFill>
            <a:srgbClr val="22398B"/>
          </a:solidFill>
          <a:ln>
            <a:noFill/>
          </a:ln>
          <a:effectLst>
            <a:outerShdw blurRad="571500" dist="279400" dir="1500000" sx="98000" sy="98000" algn="ctr" rotWithShape="0">
              <a:schemeClr val="accent1">
                <a:lumMod val="50000"/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D9C0EA-B2DA-4843-B2AF-F98ECCDCDDEB}"/>
              </a:ext>
            </a:extLst>
          </p:cNvPr>
          <p:cNvSpPr txBox="1"/>
          <p:nvPr/>
        </p:nvSpPr>
        <p:spPr>
          <a:xfrm>
            <a:off x="2384155" y="2082500"/>
            <a:ext cx="6957067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l-PL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Bielsko-</a:t>
            </a:r>
            <a:r>
              <a:rPr lang="pl-PL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Biala</a:t>
            </a:r>
            <a:endParaRPr lang="pl-PL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16FA19EB-7DF0-49BE-862C-C66D1E4771C1}"/>
              </a:ext>
            </a:extLst>
          </p:cNvPr>
          <p:cNvGrpSpPr/>
          <p:nvPr/>
        </p:nvGrpSpPr>
        <p:grpSpPr>
          <a:xfrm>
            <a:off x="647713" y="560439"/>
            <a:ext cx="1469844" cy="1312830"/>
            <a:chOff x="617204" y="568877"/>
            <a:chExt cx="1069974" cy="955675"/>
          </a:xfrm>
        </p:grpSpPr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C1280639-C6BC-4507-87E7-72BF2F951552}"/>
                </a:ext>
              </a:extLst>
            </p:cNvPr>
            <p:cNvSpPr/>
            <p:nvPr/>
          </p:nvSpPr>
          <p:spPr>
            <a:xfrm>
              <a:off x="617204" y="568877"/>
              <a:ext cx="1069974" cy="955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71500" dist="279400" dir="1500000" sx="94000" sy="94000" algn="ctr" rotWithShape="0">
                <a:schemeClr val="accent1">
                  <a:lumMod val="75000"/>
                  <a:alpha val="1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0857B8E2-6594-486F-ABAA-BCB428D06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684838" y="569412"/>
              <a:ext cx="954605" cy="954604"/>
            </a:xfrm>
            <a:prstGeom prst="rect">
              <a:avLst/>
            </a:prstGeom>
          </p:spPr>
        </p:pic>
      </p:grp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C598F511-91CC-9BB3-7B7C-4544B3E8DDE5}"/>
              </a:ext>
            </a:extLst>
          </p:cNvPr>
          <p:cNvSpPr/>
          <p:nvPr/>
        </p:nvSpPr>
        <p:spPr>
          <a:xfrm>
            <a:off x="7077456" y="794436"/>
            <a:ext cx="4191047" cy="3016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71500" dist="279400" dir="1500000" sx="98000" sy="98000" algn="ctr" rotWithShape="0">
              <a:srgbClr val="2F559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2">
            <a:extLst>
              <a:ext uri="{FF2B5EF4-FFF2-40B4-BE49-F238E27FC236}">
                <a16:creationId xmlns:a16="http://schemas.microsoft.com/office/drawing/2014/main" id="{EED06717-E2F1-B62D-65AD-D688FF6AE469}"/>
              </a:ext>
            </a:extLst>
          </p:cNvPr>
          <p:cNvSpPr txBox="1"/>
          <p:nvPr/>
        </p:nvSpPr>
        <p:spPr>
          <a:xfrm>
            <a:off x="8967851" y="817503"/>
            <a:ext cx="24385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www.ubb.edu.pl/en</a:t>
            </a:r>
            <a:endParaRPr lang="en-ID" sz="1050" b="1" dirty="0">
              <a:solidFill>
                <a:srgbClr val="2239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564F0AFD-59CB-59DF-9C6C-57606344CB90}"/>
              </a:ext>
            </a:extLst>
          </p:cNvPr>
          <p:cNvSpPr/>
          <p:nvPr/>
        </p:nvSpPr>
        <p:spPr>
          <a:xfrm>
            <a:off x="11242608" y="804670"/>
            <a:ext cx="301679" cy="291445"/>
          </a:xfrm>
          <a:prstGeom prst="rect">
            <a:avLst/>
          </a:prstGeom>
          <a:solidFill>
            <a:srgbClr val="223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D40F268B-7F62-2070-0AC1-6FE362918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00163" y="860825"/>
            <a:ext cx="183008" cy="183008"/>
          </a:xfrm>
          <a:prstGeom prst="rect">
            <a:avLst/>
          </a:prstGeom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id="{91BDB4B1-132B-5D89-8BD4-DF8DDD88FAFB}"/>
              </a:ext>
            </a:extLst>
          </p:cNvPr>
          <p:cNvSpPr txBox="1"/>
          <p:nvPr/>
        </p:nvSpPr>
        <p:spPr>
          <a:xfrm>
            <a:off x="7179733" y="4294765"/>
            <a:ext cx="5012267" cy="240065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sx="1000" sy="1000" algn="t" rotWithShape="0">
              <a:schemeClr val="bg1">
                <a:lumMod val="95000"/>
                <a:alpha val="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pl-PL" sz="6000" b="1" spc="-150" dirty="0">
                <a:ln w="12700">
                  <a:solidFill>
                    <a:schemeClr val="bg1">
                      <a:alpha val="71000"/>
                    </a:schemeClr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Close. </a:t>
            </a:r>
            <a:r>
              <a:rPr lang="pl-PL" sz="6000" b="1" spc="-150" dirty="0" err="1">
                <a:ln w="12700">
                  <a:solidFill>
                    <a:schemeClr val="bg1">
                      <a:alpha val="71000"/>
                    </a:schemeClr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  <a:r>
              <a:rPr lang="pl-PL" sz="6000" b="1" spc="-150" dirty="0">
                <a:ln w="12700">
                  <a:solidFill>
                    <a:schemeClr val="bg1">
                      <a:alpha val="71000"/>
                    </a:schemeClr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pl-PL" sz="6000" b="1" spc="-150" dirty="0">
                <a:ln w="12700">
                  <a:solidFill>
                    <a:schemeClr val="bg1">
                      <a:alpha val="71000"/>
                    </a:schemeClr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6000" b="1" spc="-150" dirty="0">
                <a:ln w="12700">
                  <a:solidFill>
                    <a:schemeClr val="bg1">
                      <a:alpha val="71000"/>
                    </a:schemeClr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pl-PL" sz="6000" b="1" spc="-150" dirty="0" err="1">
                <a:ln w="12700">
                  <a:solidFill>
                    <a:schemeClr val="bg1">
                      <a:alpha val="71000"/>
                    </a:schemeClr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passion</a:t>
            </a:r>
            <a:r>
              <a:rPr lang="pl-PL" sz="6000" b="1" spc="-150" dirty="0">
                <a:ln w="12700">
                  <a:solidFill>
                    <a:schemeClr val="bg1">
                      <a:alpha val="71000"/>
                    </a:schemeClr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ID" sz="6000" b="1" spc="-150" dirty="0">
              <a:ln w="12700">
                <a:solidFill>
                  <a:schemeClr val="bg1">
                    <a:alpha val="71000"/>
                  </a:schemeClr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D80A1AA-6D20-45D9-AAFA-9AAA797F7664}"/>
              </a:ext>
            </a:extLst>
          </p:cNvPr>
          <p:cNvSpPr/>
          <p:nvPr/>
        </p:nvSpPr>
        <p:spPr>
          <a:xfrm>
            <a:off x="2113097" y="5865962"/>
            <a:ext cx="5062176" cy="992038"/>
          </a:xfrm>
          <a:prstGeom prst="rect">
            <a:avLst/>
          </a:prstGeom>
          <a:solidFill>
            <a:srgbClr val="223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Summer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internship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camp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83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39" y="5061592"/>
            <a:ext cx="5279673" cy="1599741"/>
          </a:xfrm>
          <a:prstGeom prst="rect">
            <a:avLst/>
          </a:prstGeom>
        </p:spPr>
      </p:pic>
      <p:sp>
        <p:nvSpPr>
          <p:cNvPr id="24" name="Rectangle: Rounded Corners 15">
            <a:extLst>
              <a:ext uri="{FF2B5EF4-FFF2-40B4-BE49-F238E27FC236}">
                <a16:creationId xmlns:a16="http://schemas.microsoft.com/office/drawing/2014/main" id="{FD12F164-F248-4A37-AA10-8C849D8776C7}"/>
              </a:ext>
            </a:extLst>
          </p:cNvPr>
          <p:cNvSpPr/>
          <p:nvPr/>
        </p:nvSpPr>
        <p:spPr>
          <a:xfrm>
            <a:off x="5792473" y="3423681"/>
            <a:ext cx="4911540" cy="1370027"/>
          </a:xfrm>
          <a:prstGeom prst="roundRect">
            <a:avLst>
              <a:gd name="adj" fmla="val 0"/>
            </a:avLst>
          </a:prstGeom>
          <a:solidFill>
            <a:srgbClr val="2C49B2"/>
          </a:solidFill>
          <a:ln>
            <a:noFill/>
          </a:ln>
          <a:effectLst>
            <a:outerShdw blurRad="571500" dist="279400" dir="1500000" sx="98000" sy="98000" algn="ctr" rotWithShape="0">
              <a:srgbClr val="2F559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Rectangle: Rounded Corners 15">
            <a:extLst>
              <a:ext uri="{FF2B5EF4-FFF2-40B4-BE49-F238E27FC236}">
                <a16:creationId xmlns:a16="http://schemas.microsoft.com/office/drawing/2014/main" id="{9F4B9C1E-663D-4FDD-98A3-D0899E3B8754}"/>
              </a:ext>
            </a:extLst>
          </p:cNvPr>
          <p:cNvSpPr/>
          <p:nvPr/>
        </p:nvSpPr>
        <p:spPr>
          <a:xfrm>
            <a:off x="6543298" y="2179668"/>
            <a:ext cx="4911540" cy="1370027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1500" dist="279400" dir="1500000" sx="98000" sy="98000" algn="ctr" rotWithShape="0">
              <a:srgbClr val="2F559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9F2160C-381F-48C8-AF1D-512929F9DF1A}"/>
              </a:ext>
            </a:extLst>
          </p:cNvPr>
          <p:cNvSpPr/>
          <p:nvPr/>
        </p:nvSpPr>
        <p:spPr>
          <a:xfrm>
            <a:off x="5755490" y="935655"/>
            <a:ext cx="4911540" cy="137002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571500" dist="279400" dir="1500000" sx="98000" sy="98000" algn="ctr" rotWithShape="0">
              <a:srgbClr val="2F559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TextBox 10">
            <a:extLst>
              <a:ext uri="{FF2B5EF4-FFF2-40B4-BE49-F238E27FC236}">
                <a16:creationId xmlns:a16="http://schemas.microsoft.com/office/drawing/2014/main" id="{DD9452C5-0D32-4AB0-B658-35A2C9AC20FA}"/>
              </a:ext>
            </a:extLst>
          </p:cNvPr>
          <p:cNvSpPr txBox="1"/>
          <p:nvPr/>
        </p:nvSpPr>
        <p:spPr>
          <a:xfrm>
            <a:off x="5755490" y="1197286"/>
            <a:ext cx="4911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Organised</a:t>
            </a:r>
            <a:r>
              <a:rPr lang="pl-PL" sz="2400" b="1" dirty="0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 err="1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pl-PL" sz="2400" b="1" dirty="0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Erasmus+ </a:t>
            </a:r>
            <a:r>
              <a:rPr lang="pl-PL" sz="2400" b="1" dirty="0" err="1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pl-PL" sz="2400" b="1" dirty="0">
              <a:solidFill>
                <a:srgbClr val="2239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10">
            <a:extLst>
              <a:ext uri="{FF2B5EF4-FFF2-40B4-BE49-F238E27FC236}">
                <a16:creationId xmlns:a16="http://schemas.microsoft.com/office/drawing/2014/main" id="{80088D58-AE41-4144-B343-F93AAFC6CBA4}"/>
              </a:ext>
            </a:extLst>
          </p:cNvPr>
          <p:cNvSpPr txBox="1"/>
          <p:nvPr/>
        </p:nvSpPr>
        <p:spPr>
          <a:xfrm>
            <a:off x="6543298" y="2633848"/>
            <a:ext cx="4911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17th </a:t>
            </a:r>
            <a:r>
              <a:rPr lang="pl-PL" sz="2400" b="1" dirty="0" err="1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pl-PL" sz="2400" b="1" dirty="0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18th </a:t>
            </a:r>
            <a:r>
              <a:rPr lang="pl-PL" sz="2400" b="1" dirty="0" err="1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pl-PL" sz="2400" b="1" dirty="0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1939858F-7405-4009-B907-5F499DFB440B}"/>
              </a:ext>
            </a:extLst>
          </p:cNvPr>
          <p:cNvSpPr txBox="1"/>
          <p:nvPr/>
        </p:nvSpPr>
        <p:spPr>
          <a:xfrm>
            <a:off x="5792473" y="3852465"/>
            <a:ext cx="4874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ECTS </a:t>
            </a:r>
            <a:r>
              <a:rPr lang="pl-PL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</a:t>
            </a:r>
          </a:p>
        </p:txBody>
      </p:sp>
      <p:sp>
        <p:nvSpPr>
          <p:cNvPr id="8" name="Rectangle: Rounded Corners 41">
            <a:extLst>
              <a:ext uri="{FF2B5EF4-FFF2-40B4-BE49-F238E27FC236}">
                <a16:creationId xmlns:a16="http://schemas.microsoft.com/office/drawing/2014/main" id="{26B6A515-0FFB-7F87-A3B8-311BA75C53BA}"/>
              </a:ext>
            </a:extLst>
          </p:cNvPr>
          <p:cNvSpPr/>
          <p:nvPr/>
        </p:nvSpPr>
        <p:spPr>
          <a:xfrm>
            <a:off x="1" y="6206288"/>
            <a:ext cx="1502228" cy="3016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71500" dist="279400" dir="1500000" sx="98000" sy="98000" algn="ctr" rotWithShape="0">
              <a:srgbClr val="2F559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-20739" y="6244606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428458A-C29D-DA7C-E8E4-6A3E8F157368}"/>
              </a:ext>
            </a:extLst>
          </p:cNvPr>
          <p:cNvSpPr/>
          <p:nvPr/>
        </p:nvSpPr>
        <p:spPr>
          <a:xfrm>
            <a:off x="1476334" y="6216522"/>
            <a:ext cx="301679" cy="291445"/>
          </a:xfrm>
          <a:prstGeom prst="rect">
            <a:avLst/>
          </a:prstGeom>
          <a:solidFill>
            <a:srgbClr val="223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49C43BD-7160-847A-073B-0C3514C356D7}"/>
              </a:ext>
            </a:extLst>
          </p:cNvPr>
          <p:cNvSpPr txBox="1"/>
          <p:nvPr/>
        </p:nvSpPr>
        <p:spPr>
          <a:xfrm>
            <a:off x="1501742" y="6245291"/>
            <a:ext cx="276271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fld id="{5090E72D-7D39-4414-8E18-A8E04C44EC1E}" type="slidenum">
              <a:rPr lang="pl-PL" sz="1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</a:t>
            </a:fld>
            <a:endParaRPr lang="pl-PL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1591" y="306520"/>
            <a:ext cx="1188286" cy="1188286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B1BCFC58-1737-4DD4-2830-2013FE2EF7B0}"/>
              </a:ext>
            </a:extLst>
          </p:cNvPr>
          <p:cNvSpPr txBox="1"/>
          <p:nvPr/>
        </p:nvSpPr>
        <p:spPr>
          <a:xfrm>
            <a:off x="548442" y="1701876"/>
            <a:ext cx="4262105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pl-PL" sz="4800" b="1" u="sng" dirty="0" err="1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</a:t>
            </a:r>
            <a:r>
              <a:rPr lang="pl-PL" sz="4800" b="1" u="sng" dirty="0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 </a:t>
            </a:r>
            <a:r>
              <a:rPr lang="pl-PL" sz="4800" b="1" u="sng" dirty="0" err="1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</a:t>
            </a:r>
            <a:endParaRPr lang="pl-PL" sz="4800" b="1" u="sng" dirty="0">
              <a:solidFill>
                <a:srgbClr val="2239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39" y="5061592"/>
            <a:ext cx="5279673" cy="1599741"/>
          </a:xfrm>
          <a:prstGeom prst="rect">
            <a:avLst/>
          </a:prstGeom>
        </p:spPr>
      </p:pic>
      <p:sp>
        <p:nvSpPr>
          <p:cNvPr id="25" name="Rectangle: Rounded Corners 15">
            <a:extLst>
              <a:ext uri="{FF2B5EF4-FFF2-40B4-BE49-F238E27FC236}">
                <a16:creationId xmlns:a16="http://schemas.microsoft.com/office/drawing/2014/main" id="{FDFFD82E-78AF-4296-9EFD-315EE1E33BBF}"/>
              </a:ext>
            </a:extLst>
          </p:cNvPr>
          <p:cNvSpPr/>
          <p:nvPr/>
        </p:nvSpPr>
        <p:spPr>
          <a:xfrm>
            <a:off x="4378650" y="4593483"/>
            <a:ext cx="7619221" cy="1400958"/>
          </a:xfrm>
          <a:prstGeom prst="roundRect">
            <a:avLst>
              <a:gd name="adj" fmla="val 0"/>
            </a:avLst>
          </a:prstGeom>
          <a:solidFill>
            <a:srgbClr val="22398B"/>
          </a:solidFill>
          <a:ln>
            <a:noFill/>
          </a:ln>
          <a:effectLst>
            <a:outerShdw blurRad="571500" dist="279400" dir="1500000" sx="98000" sy="98000" algn="ctr" rotWithShape="0">
              <a:srgbClr val="2F559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highlight>
                <a:srgbClr val="22398B"/>
              </a:highlight>
            </a:endParaRPr>
          </a:p>
        </p:txBody>
      </p:sp>
      <p:sp>
        <p:nvSpPr>
          <p:cNvPr id="24" name="Rectangle: Rounded Corners 15">
            <a:extLst>
              <a:ext uri="{FF2B5EF4-FFF2-40B4-BE49-F238E27FC236}">
                <a16:creationId xmlns:a16="http://schemas.microsoft.com/office/drawing/2014/main" id="{FD12F164-F248-4A37-AA10-8C849D8776C7}"/>
              </a:ext>
            </a:extLst>
          </p:cNvPr>
          <p:cNvSpPr/>
          <p:nvPr/>
        </p:nvSpPr>
        <p:spPr>
          <a:xfrm>
            <a:off x="3777683" y="3072135"/>
            <a:ext cx="7955562" cy="1289516"/>
          </a:xfrm>
          <a:prstGeom prst="roundRect">
            <a:avLst>
              <a:gd name="adj" fmla="val 0"/>
            </a:avLst>
          </a:prstGeom>
          <a:solidFill>
            <a:srgbClr val="2C49B2"/>
          </a:solidFill>
          <a:ln>
            <a:noFill/>
          </a:ln>
          <a:effectLst>
            <a:outerShdw blurRad="571500" dist="279400" dir="1500000" sx="98000" sy="98000" algn="ctr" rotWithShape="0">
              <a:srgbClr val="2F559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Rectangle: Rounded Corners 15">
            <a:extLst>
              <a:ext uri="{FF2B5EF4-FFF2-40B4-BE49-F238E27FC236}">
                <a16:creationId xmlns:a16="http://schemas.microsoft.com/office/drawing/2014/main" id="{9F4B9C1E-663D-4FDD-98A3-D0899E3B8754}"/>
              </a:ext>
            </a:extLst>
          </p:cNvPr>
          <p:cNvSpPr/>
          <p:nvPr/>
        </p:nvSpPr>
        <p:spPr>
          <a:xfrm>
            <a:off x="4474841" y="1585550"/>
            <a:ext cx="7367433" cy="1347698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1500" dist="279400" dir="1500000" sx="98000" sy="98000" algn="ctr" rotWithShape="0">
              <a:srgbClr val="2F559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module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9F2160C-381F-48C8-AF1D-512929F9DF1A}"/>
              </a:ext>
            </a:extLst>
          </p:cNvPr>
          <p:cNvSpPr/>
          <p:nvPr/>
        </p:nvSpPr>
        <p:spPr>
          <a:xfrm>
            <a:off x="3930083" y="545666"/>
            <a:ext cx="5026957" cy="89045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571500" dist="279400" dir="1500000" sx="98000" sy="98000" algn="ctr" rotWithShape="0">
              <a:srgbClr val="2F559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TextBox 10">
            <a:extLst>
              <a:ext uri="{FF2B5EF4-FFF2-40B4-BE49-F238E27FC236}">
                <a16:creationId xmlns:a16="http://schemas.microsoft.com/office/drawing/2014/main" id="{DD9452C5-0D32-4AB0-B658-35A2C9AC20FA}"/>
              </a:ext>
            </a:extLst>
          </p:cNvPr>
          <p:cNvSpPr txBox="1"/>
          <p:nvPr/>
        </p:nvSpPr>
        <p:spPr>
          <a:xfrm>
            <a:off x="3992836" y="762166"/>
            <a:ext cx="4911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module</a:t>
            </a:r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1939858F-7405-4009-B907-5F499DFB440B}"/>
              </a:ext>
            </a:extLst>
          </p:cNvPr>
          <p:cNvSpPr txBox="1"/>
          <p:nvPr/>
        </p:nvSpPr>
        <p:spPr>
          <a:xfrm>
            <a:off x="3930083" y="3303967"/>
            <a:ext cx="8064288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side – excursions in local and regional companies</a:t>
            </a:r>
          </a:p>
        </p:txBody>
      </p:sp>
      <p:sp>
        <p:nvSpPr>
          <p:cNvPr id="29" name="TextBox 10">
            <a:extLst>
              <a:ext uri="{FF2B5EF4-FFF2-40B4-BE49-F238E27FC236}">
                <a16:creationId xmlns:a16="http://schemas.microsoft.com/office/drawing/2014/main" id="{FE1A4DA5-376B-42E0-B8F1-DD1C1326CF61}"/>
              </a:ext>
            </a:extLst>
          </p:cNvPr>
          <p:cNvSpPr txBox="1"/>
          <p:nvPr/>
        </p:nvSpPr>
        <p:spPr>
          <a:xfrm>
            <a:off x="4424890" y="4720107"/>
            <a:ext cx="776711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Specialist module </a:t>
            </a:r>
          </a:p>
        </p:txBody>
      </p:sp>
      <p:sp>
        <p:nvSpPr>
          <p:cNvPr id="8" name="Rectangle: Rounded Corners 41">
            <a:extLst>
              <a:ext uri="{FF2B5EF4-FFF2-40B4-BE49-F238E27FC236}">
                <a16:creationId xmlns:a16="http://schemas.microsoft.com/office/drawing/2014/main" id="{26B6A515-0FFB-7F87-A3B8-311BA75C53BA}"/>
              </a:ext>
            </a:extLst>
          </p:cNvPr>
          <p:cNvSpPr/>
          <p:nvPr/>
        </p:nvSpPr>
        <p:spPr>
          <a:xfrm>
            <a:off x="1" y="6206288"/>
            <a:ext cx="1502228" cy="3016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71500" dist="279400" dir="1500000" sx="98000" sy="98000" algn="ctr" rotWithShape="0">
              <a:srgbClr val="2F559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-20739" y="6244606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428458A-C29D-DA7C-E8E4-6A3E8F157368}"/>
              </a:ext>
            </a:extLst>
          </p:cNvPr>
          <p:cNvSpPr/>
          <p:nvPr/>
        </p:nvSpPr>
        <p:spPr>
          <a:xfrm>
            <a:off x="1476334" y="6216522"/>
            <a:ext cx="301679" cy="291445"/>
          </a:xfrm>
          <a:prstGeom prst="rect">
            <a:avLst/>
          </a:prstGeom>
          <a:solidFill>
            <a:srgbClr val="223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49C43BD-7160-847A-073B-0C3514C356D7}"/>
              </a:ext>
            </a:extLst>
          </p:cNvPr>
          <p:cNvSpPr txBox="1"/>
          <p:nvPr/>
        </p:nvSpPr>
        <p:spPr>
          <a:xfrm>
            <a:off x="1501742" y="6245291"/>
            <a:ext cx="276271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fld id="{5090E72D-7D39-4414-8E18-A8E04C44EC1E}" type="slidenum">
              <a:rPr lang="pl-PL" sz="1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</a:t>
            </a:fld>
            <a:endParaRPr lang="pl-PL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1591" y="306520"/>
            <a:ext cx="1188286" cy="1188286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B1BCFC58-1737-4DD4-2830-2013FE2EF7B0}"/>
              </a:ext>
            </a:extLst>
          </p:cNvPr>
          <p:cNvSpPr txBox="1"/>
          <p:nvPr/>
        </p:nvSpPr>
        <p:spPr>
          <a:xfrm>
            <a:off x="548442" y="1701876"/>
            <a:ext cx="4262105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pl-PL" sz="4400" b="1" u="sng" dirty="0" err="1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Modules</a:t>
            </a:r>
            <a:endParaRPr lang="pl-PL" sz="4400" b="1" u="sng" dirty="0">
              <a:solidFill>
                <a:srgbClr val="2239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03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39" y="5061592"/>
            <a:ext cx="5279673" cy="1599741"/>
          </a:xfrm>
          <a:prstGeom prst="rect">
            <a:avLst/>
          </a:prstGeom>
        </p:spPr>
      </p:pic>
      <p:sp>
        <p:nvSpPr>
          <p:cNvPr id="24" name="Rectangle: Rounded Corners 15">
            <a:extLst>
              <a:ext uri="{FF2B5EF4-FFF2-40B4-BE49-F238E27FC236}">
                <a16:creationId xmlns:a16="http://schemas.microsoft.com/office/drawing/2014/main" id="{FD12F164-F248-4A37-AA10-8C849D8776C7}"/>
              </a:ext>
            </a:extLst>
          </p:cNvPr>
          <p:cNvSpPr/>
          <p:nvPr/>
        </p:nvSpPr>
        <p:spPr>
          <a:xfrm>
            <a:off x="3771153" y="2761916"/>
            <a:ext cx="7960659" cy="1370027"/>
          </a:xfrm>
          <a:prstGeom prst="roundRect">
            <a:avLst>
              <a:gd name="adj" fmla="val 0"/>
            </a:avLst>
          </a:prstGeom>
          <a:solidFill>
            <a:srgbClr val="2C49B2"/>
          </a:solidFill>
          <a:ln>
            <a:noFill/>
          </a:ln>
          <a:effectLst>
            <a:outerShdw blurRad="571500" dist="279400" dir="1500000" sx="98000" sy="98000" algn="ctr" rotWithShape="0">
              <a:srgbClr val="2F559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: Rounded Corners 15">
            <a:extLst>
              <a:ext uri="{FF2B5EF4-FFF2-40B4-BE49-F238E27FC236}">
                <a16:creationId xmlns:a16="http://schemas.microsoft.com/office/drawing/2014/main" id="{9F4B9C1E-663D-4FDD-98A3-D0899E3B8754}"/>
              </a:ext>
            </a:extLst>
          </p:cNvPr>
          <p:cNvSpPr/>
          <p:nvPr/>
        </p:nvSpPr>
        <p:spPr>
          <a:xfrm>
            <a:off x="4460092" y="1194879"/>
            <a:ext cx="7539317" cy="1370027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1500" dist="279400" dir="1500000" sx="98000" sy="98000" algn="ctr" rotWithShape="0">
              <a:srgbClr val="2F559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9F2160C-381F-48C8-AF1D-512929F9DF1A}"/>
              </a:ext>
            </a:extLst>
          </p:cNvPr>
          <p:cNvSpPr/>
          <p:nvPr/>
        </p:nvSpPr>
        <p:spPr>
          <a:xfrm>
            <a:off x="3648635" y="358096"/>
            <a:ext cx="5610936" cy="7508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571500" dist="279400" dir="1500000" sx="98000" sy="98000" algn="ctr" rotWithShape="0">
              <a:srgbClr val="2F559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0">
            <a:extLst>
              <a:ext uri="{FF2B5EF4-FFF2-40B4-BE49-F238E27FC236}">
                <a16:creationId xmlns:a16="http://schemas.microsoft.com/office/drawing/2014/main" id="{DD9452C5-0D32-4AB0-B658-35A2C9AC20FA}"/>
              </a:ext>
            </a:extLst>
          </p:cNvPr>
          <p:cNvSpPr txBox="1"/>
          <p:nvPr/>
        </p:nvSpPr>
        <p:spPr>
          <a:xfrm>
            <a:off x="3567953" y="429346"/>
            <a:ext cx="569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23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anguage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223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module</a:t>
            </a:r>
          </a:p>
        </p:txBody>
      </p:sp>
      <p:sp>
        <p:nvSpPr>
          <p:cNvPr id="26" name="TextBox 10">
            <a:extLst>
              <a:ext uri="{FF2B5EF4-FFF2-40B4-BE49-F238E27FC236}">
                <a16:creationId xmlns:a16="http://schemas.microsoft.com/office/drawing/2014/main" id="{80088D58-AE41-4144-B343-F93AAFC6CBA4}"/>
              </a:ext>
            </a:extLst>
          </p:cNvPr>
          <p:cNvSpPr txBox="1"/>
          <p:nvPr/>
        </p:nvSpPr>
        <p:spPr>
          <a:xfrm>
            <a:off x="4576632" y="1279727"/>
            <a:ext cx="7422776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223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 </a:t>
            </a:r>
            <a:r>
              <a:rPr kumimoji="0" lang="pl-P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23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hours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223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</a:t>
            </a:r>
            <a:r>
              <a:rPr kumimoji="0" lang="pl-P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23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Polish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223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23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language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223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23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course</a:t>
            </a: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22398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1939858F-7405-4009-B907-5F499DFB440B}"/>
              </a:ext>
            </a:extLst>
          </p:cNvPr>
          <p:cNvSpPr txBox="1"/>
          <p:nvPr/>
        </p:nvSpPr>
        <p:spPr>
          <a:xfrm>
            <a:off x="3812833" y="2789532"/>
            <a:ext cx="7994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6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 hours of English specialist</a:t>
            </a:r>
            <a:r>
              <a:rPr kumimoji="0" lang="pl-PL" sz="16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pl-PL" sz="1600" b="1" i="0" u="none" strike="noStrike" kern="1200" cap="none" spc="0" normalizeH="0" baseline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technical</a:t>
            </a:r>
            <a:r>
              <a:rPr kumimoji="0" lang="en-AU" sz="16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language course </a:t>
            </a:r>
          </a:p>
        </p:txBody>
      </p:sp>
      <p:sp>
        <p:nvSpPr>
          <p:cNvPr id="8" name="Rectangle: Rounded Corners 41">
            <a:extLst>
              <a:ext uri="{FF2B5EF4-FFF2-40B4-BE49-F238E27FC236}">
                <a16:creationId xmlns:a16="http://schemas.microsoft.com/office/drawing/2014/main" id="{26B6A515-0FFB-7F87-A3B8-311BA75C53BA}"/>
              </a:ext>
            </a:extLst>
          </p:cNvPr>
          <p:cNvSpPr/>
          <p:nvPr/>
        </p:nvSpPr>
        <p:spPr>
          <a:xfrm>
            <a:off x="1" y="6206288"/>
            <a:ext cx="1502228" cy="3016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71500" dist="279400" dir="1500000" sx="98000" sy="98000" algn="ctr" rotWithShape="0">
              <a:srgbClr val="2F559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-20739" y="6244606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1" i="0" u="none" strike="noStrike" kern="1200" cap="none" spc="0" normalizeH="0" baseline="0" noProof="0" dirty="0">
                <a:ln>
                  <a:noFill/>
                </a:ln>
                <a:solidFill>
                  <a:srgbClr val="365A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www.ubb.edu.pl</a:t>
            </a:r>
            <a:endParaRPr kumimoji="0" lang="en-ID" sz="900" b="1" i="0" u="none" strike="noStrike" kern="1200" cap="none" spc="0" normalizeH="0" baseline="0" noProof="0" dirty="0">
              <a:ln>
                <a:noFill/>
              </a:ln>
              <a:solidFill>
                <a:srgbClr val="365A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428458A-C29D-DA7C-E8E4-6A3E8F157368}"/>
              </a:ext>
            </a:extLst>
          </p:cNvPr>
          <p:cNvSpPr/>
          <p:nvPr/>
        </p:nvSpPr>
        <p:spPr>
          <a:xfrm>
            <a:off x="1476334" y="6216522"/>
            <a:ext cx="301679" cy="291445"/>
          </a:xfrm>
          <a:prstGeom prst="rect">
            <a:avLst/>
          </a:prstGeom>
          <a:solidFill>
            <a:srgbClr val="223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49C43BD-7160-847A-073B-0C3514C356D7}"/>
              </a:ext>
            </a:extLst>
          </p:cNvPr>
          <p:cNvSpPr txBox="1"/>
          <p:nvPr/>
        </p:nvSpPr>
        <p:spPr>
          <a:xfrm>
            <a:off x="1501742" y="6245291"/>
            <a:ext cx="276271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0E72D-7D39-4414-8E18-A8E04C44EC1E}" type="slidenum">
              <a:rPr kumimoji="0" lang="pl-PL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1591" y="306520"/>
            <a:ext cx="1188286" cy="1188286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B1BCFC58-1737-4DD4-2830-2013FE2EF7B0}"/>
              </a:ext>
            </a:extLst>
          </p:cNvPr>
          <p:cNvSpPr txBox="1"/>
          <p:nvPr/>
        </p:nvSpPr>
        <p:spPr>
          <a:xfrm>
            <a:off x="548442" y="1719432"/>
            <a:ext cx="4262105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sng" strike="noStrike" kern="1200" cap="none" spc="0" normalizeH="0" baseline="0" noProof="0" dirty="0">
                <a:ln>
                  <a:noFill/>
                </a:ln>
                <a:solidFill>
                  <a:srgbClr val="2239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Language module</a:t>
            </a:r>
          </a:p>
        </p:txBody>
      </p:sp>
    </p:spTree>
    <p:extLst>
      <p:ext uri="{BB962C8B-B14F-4D97-AF65-F5344CB8AC3E}">
        <p14:creationId xmlns:p14="http://schemas.microsoft.com/office/powerpoint/2010/main" val="331895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215"/>
            <a:ext cx="5279673" cy="1599741"/>
          </a:xfrm>
          <a:prstGeom prst="rect">
            <a:avLst/>
          </a:prstGeom>
        </p:spPr>
      </p:pic>
      <p:sp>
        <p:nvSpPr>
          <p:cNvPr id="24" name="Rectangle: Rounded Corners 15">
            <a:extLst>
              <a:ext uri="{FF2B5EF4-FFF2-40B4-BE49-F238E27FC236}">
                <a16:creationId xmlns:a16="http://schemas.microsoft.com/office/drawing/2014/main" id="{FD12F164-F248-4A37-AA10-8C849D8776C7}"/>
              </a:ext>
            </a:extLst>
          </p:cNvPr>
          <p:cNvSpPr/>
          <p:nvPr/>
        </p:nvSpPr>
        <p:spPr>
          <a:xfrm>
            <a:off x="4728202" y="2794836"/>
            <a:ext cx="6932041" cy="2000130"/>
          </a:xfrm>
          <a:prstGeom prst="roundRect">
            <a:avLst>
              <a:gd name="adj" fmla="val 0"/>
            </a:avLst>
          </a:prstGeom>
          <a:solidFill>
            <a:srgbClr val="2C49B2"/>
          </a:solidFill>
          <a:ln>
            <a:noFill/>
          </a:ln>
          <a:effectLst>
            <a:outerShdw blurRad="571500" dist="279400" dir="1500000" sx="98000" sy="98000" algn="ctr" rotWithShape="0">
              <a:srgbClr val="2F559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0" name="Rectangle: Rounded Corners 15">
            <a:extLst>
              <a:ext uri="{FF2B5EF4-FFF2-40B4-BE49-F238E27FC236}">
                <a16:creationId xmlns:a16="http://schemas.microsoft.com/office/drawing/2014/main" id="{9F4B9C1E-663D-4FDD-98A3-D0899E3B8754}"/>
              </a:ext>
            </a:extLst>
          </p:cNvPr>
          <p:cNvSpPr/>
          <p:nvPr/>
        </p:nvSpPr>
        <p:spPr>
          <a:xfrm>
            <a:off x="5172635" y="1363634"/>
            <a:ext cx="6812494" cy="1024420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1500" dist="279400" dir="1500000" sx="98000" sy="98000" algn="ctr" rotWithShape="0">
              <a:srgbClr val="2F559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9F2160C-381F-48C8-AF1D-512929F9DF1A}"/>
              </a:ext>
            </a:extLst>
          </p:cNvPr>
          <p:cNvSpPr/>
          <p:nvPr/>
        </p:nvSpPr>
        <p:spPr>
          <a:xfrm>
            <a:off x="4222525" y="455542"/>
            <a:ext cx="4911540" cy="78983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571500" dist="279400" dir="1500000" sx="98000" sy="98000" algn="ctr" rotWithShape="0">
              <a:srgbClr val="2F559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TextBox 10">
            <a:extLst>
              <a:ext uri="{FF2B5EF4-FFF2-40B4-BE49-F238E27FC236}">
                <a16:creationId xmlns:a16="http://schemas.microsoft.com/office/drawing/2014/main" id="{DD9452C5-0D32-4AB0-B658-35A2C9AC20FA}"/>
              </a:ext>
            </a:extLst>
          </p:cNvPr>
          <p:cNvSpPr txBox="1"/>
          <p:nvPr/>
        </p:nvSpPr>
        <p:spPr>
          <a:xfrm>
            <a:off x="4222525" y="619625"/>
            <a:ext cx="4911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and </a:t>
            </a:r>
            <a:r>
              <a:rPr lang="en-AU" sz="2400" b="1" dirty="0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Interpersonal module</a:t>
            </a:r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1939858F-7405-4009-B907-5F499DFB440B}"/>
              </a:ext>
            </a:extLst>
          </p:cNvPr>
          <p:cNvSpPr txBox="1"/>
          <p:nvPr/>
        </p:nvSpPr>
        <p:spPr>
          <a:xfrm>
            <a:off x="4954435" y="2692601"/>
            <a:ext cx="6479577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hours of management skills </a:t>
            </a:r>
            <a:b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(CSR, Human resources management skills) responsibility</a:t>
            </a:r>
          </a:p>
        </p:txBody>
      </p:sp>
      <p:sp>
        <p:nvSpPr>
          <p:cNvPr id="29" name="TextBox 10">
            <a:extLst>
              <a:ext uri="{FF2B5EF4-FFF2-40B4-BE49-F238E27FC236}">
                <a16:creationId xmlns:a16="http://schemas.microsoft.com/office/drawing/2014/main" id="{FE1A4DA5-376B-42E0-B8F1-DD1C1326CF61}"/>
              </a:ext>
            </a:extLst>
          </p:cNvPr>
          <p:cNvSpPr txBox="1"/>
          <p:nvPr/>
        </p:nvSpPr>
        <p:spPr>
          <a:xfrm>
            <a:off x="5279672" y="4050732"/>
            <a:ext cx="6812495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CSR-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</a:t>
            </a: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responsibility</a:t>
            </a: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41">
            <a:extLst>
              <a:ext uri="{FF2B5EF4-FFF2-40B4-BE49-F238E27FC236}">
                <a16:creationId xmlns:a16="http://schemas.microsoft.com/office/drawing/2014/main" id="{26B6A515-0FFB-7F87-A3B8-311BA75C53BA}"/>
              </a:ext>
            </a:extLst>
          </p:cNvPr>
          <p:cNvSpPr/>
          <p:nvPr/>
        </p:nvSpPr>
        <p:spPr>
          <a:xfrm>
            <a:off x="1" y="6206288"/>
            <a:ext cx="1502228" cy="3016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71500" dist="279400" dir="1500000" sx="98000" sy="98000" algn="ctr" rotWithShape="0">
              <a:srgbClr val="2F559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-20739" y="6244606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428458A-C29D-DA7C-E8E4-6A3E8F157368}"/>
              </a:ext>
            </a:extLst>
          </p:cNvPr>
          <p:cNvSpPr/>
          <p:nvPr/>
        </p:nvSpPr>
        <p:spPr>
          <a:xfrm>
            <a:off x="1476334" y="6216522"/>
            <a:ext cx="301679" cy="291445"/>
          </a:xfrm>
          <a:prstGeom prst="rect">
            <a:avLst/>
          </a:prstGeom>
          <a:solidFill>
            <a:srgbClr val="223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49C43BD-7160-847A-073B-0C3514C356D7}"/>
              </a:ext>
            </a:extLst>
          </p:cNvPr>
          <p:cNvSpPr txBox="1"/>
          <p:nvPr/>
        </p:nvSpPr>
        <p:spPr>
          <a:xfrm>
            <a:off x="1501742" y="6245291"/>
            <a:ext cx="276271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fld id="{5090E72D-7D39-4414-8E18-A8E04C44EC1E}" type="slidenum">
              <a:rPr lang="pl-PL" sz="1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5</a:t>
            </a:fld>
            <a:endParaRPr lang="pl-PL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1591" y="306520"/>
            <a:ext cx="1188286" cy="1188286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B1BCFC58-1737-4DD4-2830-2013FE2EF7B0}"/>
              </a:ext>
            </a:extLst>
          </p:cNvPr>
          <p:cNvSpPr txBox="1"/>
          <p:nvPr/>
        </p:nvSpPr>
        <p:spPr>
          <a:xfrm>
            <a:off x="508783" y="1677515"/>
            <a:ext cx="4262105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AU" sz="4400" b="1" u="sng" dirty="0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Raising skills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0175D2D0-2923-4F93-8D38-C617518ECF74}"/>
              </a:ext>
            </a:extLst>
          </p:cNvPr>
          <p:cNvSpPr txBox="1"/>
          <p:nvPr/>
        </p:nvSpPr>
        <p:spPr>
          <a:xfrm>
            <a:off x="5279672" y="1376320"/>
            <a:ext cx="6591921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hours of communication skills workshops </a:t>
            </a:r>
          </a:p>
        </p:txBody>
      </p:sp>
    </p:spTree>
    <p:extLst>
      <p:ext uri="{BB962C8B-B14F-4D97-AF65-F5344CB8AC3E}">
        <p14:creationId xmlns:p14="http://schemas.microsoft.com/office/powerpoint/2010/main" val="114318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39" y="5061592"/>
            <a:ext cx="5279673" cy="1599741"/>
          </a:xfrm>
          <a:prstGeom prst="rect">
            <a:avLst/>
          </a:prstGeom>
        </p:spPr>
      </p:pic>
      <p:sp>
        <p:nvSpPr>
          <p:cNvPr id="24" name="Rectangle: Rounded Corners 15">
            <a:extLst>
              <a:ext uri="{FF2B5EF4-FFF2-40B4-BE49-F238E27FC236}">
                <a16:creationId xmlns:a16="http://schemas.microsoft.com/office/drawing/2014/main" id="{FD12F164-F248-4A37-AA10-8C849D8776C7}"/>
              </a:ext>
            </a:extLst>
          </p:cNvPr>
          <p:cNvSpPr/>
          <p:nvPr/>
        </p:nvSpPr>
        <p:spPr>
          <a:xfrm>
            <a:off x="5578156" y="3040923"/>
            <a:ext cx="5708408" cy="1523036"/>
          </a:xfrm>
          <a:prstGeom prst="roundRect">
            <a:avLst>
              <a:gd name="adj" fmla="val 0"/>
            </a:avLst>
          </a:prstGeom>
          <a:solidFill>
            <a:srgbClr val="2C49B2"/>
          </a:solidFill>
          <a:ln>
            <a:noFill/>
          </a:ln>
          <a:effectLst>
            <a:outerShdw blurRad="571500" dist="279400" dir="1500000" sx="98000" sy="98000" algn="ctr" rotWithShape="0">
              <a:srgbClr val="2F559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Rectangle: Rounded Corners 15">
            <a:extLst>
              <a:ext uri="{FF2B5EF4-FFF2-40B4-BE49-F238E27FC236}">
                <a16:creationId xmlns:a16="http://schemas.microsoft.com/office/drawing/2014/main" id="{9F4B9C1E-663D-4FDD-98A3-D0899E3B8754}"/>
              </a:ext>
            </a:extLst>
          </p:cNvPr>
          <p:cNvSpPr/>
          <p:nvPr/>
        </p:nvSpPr>
        <p:spPr>
          <a:xfrm>
            <a:off x="4936429" y="1744378"/>
            <a:ext cx="6091940" cy="1070976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1500" dist="279400" dir="1500000" sx="98000" sy="98000" algn="ctr" rotWithShape="0">
              <a:srgbClr val="2F559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9F2160C-381F-48C8-AF1D-512929F9DF1A}"/>
              </a:ext>
            </a:extLst>
          </p:cNvPr>
          <p:cNvSpPr/>
          <p:nvPr/>
        </p:nvSpPr>
        <p:spPr>
          <a:xfrm>
            <a:off x="4045964" y="364417"/>
            <a:ext cx="6377406" cy="10254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571500" dist="279400" dir="1500000" sx="98000" sy="98000" algn="ctr" rotWithShape="0">
              <a:srgbClr val="2F559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TextBox 10">
            <a:extLst>
              <a:ext uri="{FF2B5EF4-FFF2-40B4-BE49-F238E27FC236}">
                <a16:creationId xmlns:a16="http://schemas.microsoft.com/office/drawing/2014/main" id="{DD9452C5-0D32-4AB0-B658-35A2C9AC20FA}"/>
              </a:ext>
            </a:extLst>
          </p:cNvPr>
          <p:cNvSpPr txBox="1"/>
          <p:nvPr/>
        </p:nvSpPr>
        <p:spPr>
          <a:xfrm>
            <a:off x="4446643" y="525825"/>
            <a:ext cx="4911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Specialist module, which corresponds to the area of study </a:t>
            </a:r>
          </a:p>
        </p:txBody>
      </p:sp>
      <p:sp>
        <p:nvSpPr>
          <p:cNvPr id="26" name="TextBox 10">
            <a:extLst>
              <a:ext uri="{FF2B5EF4-FFF2-40B4-BE49-F238E27FC236}">
                <a16:creationId xmlns:a16="http://schemas.microsoft.com/office/drawing/2014/main" id="{80088D58-AE41-4144-B343-F93AAFC6CBA4}"/>
              </a:ext>
            </a:extLst>
          </p:cNvPr>
          <p:cNvSpPr txBox="1"/>
          <p:nvPr/>
        </p:nvSpPr>
        <p:spPr>
          <a:xfrm>
            <a:off x="5010955" y="1856694"/>
            <a:ext cx="5942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AU" sz="2000" b="1" dirty="0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hours of lectures and laboratories</a:t>
            </a:r>
            <a:r>
              <a:rPr lang="pl-PL" sz="2000" b="1" dirty="0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pl-PL" sz="2000" b="1" dirty="0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</a:t>
            </a:r>
            <a:endParaRPr lang="en-AU" sz="2000" b="1" dirty="0">
              <a:solidFill>
                <a:srgbClr val="2239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1939858F-7405-4009-B907-5F499DFB440B}"/>
              </a:ext>
            </a:extLst>
          </p:cNvPr>
          <p:cNvSpPr txBox="1"/>
          <p:nvPr/>
        </p:nvSpPr>
        <p:spPr>
          <a:xfrm>
            <a:off x="5578156" y="3030881"/>
            <a:ext cx="54587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  <a:r>
              <a:rPr lang="pl-P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</a:p>
        </p:txBody>
      </p:sp>
      <p:sp>
        <p:nvSpPr>
          <p:cNvPr id="29" name="TextBox 10">
            <a:extLst>
              <a:ext uri="{FF2B5EF4-FFF2-40B4-BE49-F238E27FC236}">
                <a16:creationId xmlns:a16="http://schemas.microsoft.com/office/drawing/2014/main" id="{FE1A4DA5-376B-42E0-B8F1-DD1C1326CF61}"/>
              </a:ext>
            </a:extLst>
          </p:cNvPr>
          <p:cNvSpPr txBox="1"/>
          <p:nvPr/>
        </p:nvSpPr>
        <p:spPr>
          <a:xfrm>
            <a:off x="5908615" y="4739341"/>
            <a:ext cx="5723694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inuction</a:t>
            </a:r>
            <a:r>
              <a:rPr lang="pl-P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ectangle: Rounded Corners 41">
            <a:extLst>
              <a:ext uri="{FF2B5EF4-FFF2-40B4-BE49-F238E27FC236}">
                <a16:creationId xmlns:a16="http://schemas.microsoft.com/office/drawing/2014/main" id="{26B6A515-0FFB-7F87-A3B8-311BA75C53BA}"/>
              </a:ext>
            </a:extLst>
          </p:cNvPr>
          <p:cNvSpPr/>
          <p:nvPr/>
        </p:nvSpPr>
        <p:spPr>
          <a:xfrm>
            <a:off x="1" y="6206288"/>
            <a:ext cx="1502228" cy="3016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71500" dist="279400" dir="1500000" sx="98000" sy="98000" algn="ctr" rotWithShape="0">
              <a:srgbClr val="2F559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-20739" y="6244606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428458A-C29D-DA7C-E8E4-6A3E8F157368}"/>
              </a:ext>
            </a:extLst>
          </p:cNvPr>
          <p:cNvSpPr/>
          <p:nvPr/>
        </p:nvSpPr>
        <p:spPr>
          <a:xfrm>
            <a:off x="1476334" y="6216522"/>
            <a:ext cx="301679" cy="291445"/>
          </a:xfrm>
          <a:prstGeom prst="rect">
            <a:avLst/>
          </a:prstGeom>
          <a:solidFill>
            <a:srgbClr val="223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49C43BD-7160-847A-073B-0C3514C356D7}"/>
              </a:ext>
            </a:extLst>
          </p:cNvPr>
          <p:cNvSpPr txBox="1"/>
          <p:nvPr/>
        </p:nvSpPr>
        <p:spPr>
          <a:xfrm>
            <a:off x="1501742" y="6245291"/>
            <a:ext cx="276271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fld id="{5090E72D-7D39-4414-8E18-A8E04C44EC1E}" type="slidenum">
              <a:rPr lang="pl-PL" sz="1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6</a:t>
            </a:fld>
            <a:endParaRPr lang="pl-PL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1591" y="306520"/>
            <a:ext cx="1188286" cy="1188286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B1BCFC58-1737-4DD4-2830-2013FE2EF7B0}"/>
              </a:ext>
            </a:extLst>
          </p:cNvPr>
          <p:cNvSpPr txBox="1"/>
          <p:nvPr/>
        </p:nvSpPr>
        <p:spPr>
          <a:xfrm>
            <a:off x="575336" y="1725108"/>
            <a:ext cx="4262105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AU" sz="4800" b="1" u="sng" dirty="0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Specialist module </a:t>
            </a:r>
          </a:p>
        </p:txBody>
      </p:sp>
      <p:sp>
        <p:nvSpPr>
          <p:cNvPr id="17" name="Rectangle: Rounded Corners 15">
            <a:extLst>
              <a:ext uri="{FF2B5EF4-FFF2-40B4-BE49-F238E27FC236}">
                <a16:creationId xmlns:a16="http://schemas.microsoft.com/office/drawing/2014/main" id="{FD12F164-F248-4A37-AA10-8C849D8776C7}"/>
              </a:ext>
            </a:extLst>
          </p:cNvPr>
          <p:cNvSpPr/>
          <p:nvPr/>
        </p:nvSpPr>
        <p:spPr>
          <a:xfrm>
            <a:off x="6359623" y="4693486"/>
            <a:ext cx="5708408" cy="1523036"/>
          </a:xfrm>
          <a:prstGeom prst="roundRect">
            <a:avLst>
              <a:gd name="adj" fmla="val 0"/>
            </a:avLst>
          </a:prstGeom>
          <a:solidFill>
            <a:srgbClr val="2C49B2"/>
          </a:solidFill>
          <a:ln>
            <a:noFill/>
          </a:ln>
          <a:effectLst>
            <a:outerShdw blurRad="571500" dist="279400" dir="1500000" sx="98000" sy="98000" algn="ctr" rotWithShape="0">
              <a:srgbClr val="2F559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engineering</a:t>
            </a:r>
            <a:endParaRPr lang="en-ID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6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39" y="5061592"/>
            <a:ext cx="5279673" cy="1599741"/>
          </a:xfrm>
          <a:prstGeom prst="rect">
            <a:avLst/>
          </a:prstGeom>
        </p:spPr>
      </p:pic>
      <p:sp>
        <p:nvSpPr>
          <p:cNvPr id="24" name="Rectangle: Rounded Corners 15">
            <a:extLst>
              <a:ext uri="{FF2B5EF4-FFF2-40B4-BE49-F238E27FC236}">
                <a16:creationId xmlns:a16="http://schemas.microsoft.com/office/drawing/2014/main" id="{FD12F164-F248-4A37-AA10-8C849D8776C7}"/>
              </a:ext>
            </a:extLst>
          </p:cNvPr>
          <p:cNvSpPr/>
          <p:nvPr/>
        </p:nvSpPr>
        <p:spPr>
          <a:xfrm>
            <a:off x="5792472" y="3429000"/>
            <a:ext cx="5512021" cy="1778726"/>
          </a:xfrm>
          <a:prstGeom prst="roundRect">
            <a:avLst>
              <a:gd name="adj" fmla="val 0"/>
            </a:avLst>
          </a:prstGeom>
          <a:solidFill>
            <a:srgbClr val="2C49B2"/>
          </a:solidFill>
          <a:ln>
            <a:noFill/>
          </a:ln>
          <a:effectLst>
            <a:outerShdw blurRad="571500" dist="279400" dir="1500000" sx="98000" sy="98000" algn="ctr" rotWithShape="0">
              <a:srgbClr val="2F559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Rectangle: Rounded Corners 15">
            <a:extLst>
              <a:ext uri="{FF2B5EF4-FFF2-40B4-BE49-F238E27FC236}">
                <a16:creationId xmlns:a16="http://schemas.microsoft.com/office/drawing/2014/main" id="{9F4B9C1E-663D-4FDD-98A3-D0899E3B8754}"/>
              </a:ext>
            </a:extLst>
          </p:cNvPr>
          <p:cNvSpPr/>
          <p:nvPr/>
        </p:nvSpPr>
        <p:spPr>
          <a:xfrm>
            <a:off x="6543298" y="2179668"/>
            <a:ext cx="4911540" cy="1370027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1500" dist="279400" dir="1500000" sx="98000" sy="98000" algn="ctr" rotWithShape="0">
              <a:srgbClr val="2F559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9F2160C-381F-48C8-AF1D-512929F9DF1A}"/>
              </a:ext>
            </a:extLst>
          </p:cNvPr>
          <p:cNvSpPr/>
          <p:nvPr/>
        </p:nvSpPr>
        <p:spPr>
          <a:xfrm>
            <a:off x="5755490" y="935655"/>
            <a:ext cx="4911540" cy="137002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571500" dist="279400" dir="1500000" sx="98000" sy="98000" algn="ctr" rotWithShape="0">
              <a:srgbClr val="2F559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TextBox 10">
            <a:extLst>
              <a:ext uri="{FF2B5EF4-FFF2-40B4-BE49-F238E27FC236}">
                <a16:creationId xmlns:a16="http://schemas.microsoft.com/office/drawing/2014/main" id="{DD9452C5-0D32-4AB0-B658-35A2C9AC20FA}"/>
              </a:ext>
            </a:extLst>
          </p:cNvPr>
          <p:cNvSpPr txBox="1"/>
          <p:nvPr/>
        </p:nvSpPr>
        <p:spPr>
          <a:xfrm>
            <a:off x="5755490" y="1197286"/>
            <a:ext cx="4911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17</a:t>
            </a:r>
            <a:r>
              <a:rPr lang="en-AU" baseline="30000" dirty="0"/>
              <a:t>th</a:t>
            </a:r>
            <a:r>
              <a:rPr lang="en-AU" dirty="0"/>
              <a:t> – 21</a:t>
            </a:r>
            <a:r>
              <a:rPr lang="en-AU" baseline="30000" dirty="0"/>
              <a:t>st</a:t>
            </a:r>
            <a:r>
              <a:rPr lang="en-AU" dirty="0"/>
              <a:t> of June orientation</a:t>
            </a:r>
            <a:r>
              <a:rPr lang="pl-PL" dirty="0"/>
              <a:t> </a:t>
            </a:r>
            <a:r>
              <a:rPr lang="en-AU" dirty="0"/>
              <a:t>days</a:t>
            </a:r>
            <a:endParaRPr lang="pl-PL" dirty="0"/>
          </a:p>
          <a:p>
            <a:r>
              <a:rPr lang="pl-PL" dirty="0"/>
              <a:t>24th of </a:t>
            </a:r>
            <a:r>
              <a:rPr lang="pl-PL" dirty="0" err="1"/>
              <a:t>June</a:t>
            </a:r>
            <a:r>
              <a:rPr lang="pl-PL" dirty="0"/>
              <a:t> to 16th of August – </a:t>
            </a:r>
            <a:r>
              <a:rPr lang="pl-PL" dirty="0" err="1"/>
              <a:t>workshops</a:t>
            </a:r>
            <a:r>
              <a:rPr lang="pl-PL" dirty="0"/>
              <a:t> and laboratories</a:t>
            </a:r>
          </a:p>
        </p:txBody>
      </p:sp>
      <p:sp>
        <p:nvSpPr>
          <p:cNvPr id="26" name="TextBox 10">
            <a:extLst>
              <a:ext uri="{FF2B5EF4-FFF2-40B4-BE49-F238E27FC236}">
                <a16:creationId xmlns:a16="http://schemas.microsoft.com/office/drawing/2014/main" id="{80088D58-AE41-4144-B343-F93AAFC6CBA4}"/>
              </a:ext>
            </a:extLst>
          </p:cNvPr>
          <p:cNvSpPr txBox="1"/>
          <p:nvPr/>
        </p:nvSpPr>
        <p:spPr>
          <a:xfrm>
            <a:off x="6543298" y="2633848"/>
            <a:ext cx="4911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19</a:t>
            </a:r>
            <a:r>
              <a:rPr lang="en-AU" baseline="30000" dirty="0"/>
              <a:t>th</a:t>
            </a:r>
            <a:r>
              <a:rPr lang="en-AU" dirty="0"/>
              <a:t> of August – 16</a:t>
            </a:r>
            <a:r>
              <a:rPr lang="en-AU" baseline="30000" dirty="0"/>
              <a:t>th</a:t>
            </a:r>
            <a:r>
              <a:rPr lang="en-AU" dirty="0"/>
              <a:t> of September  individual project</a:t>
            </a:r>
            <a:endParaRPr lang="pl-PL" dirty="0"/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1939858F-7405-4009-B907-5F499DFB440B}"/>
              </a:ext>
            </a:extLst>
          </p:cNvPr>
          <p:cNvSpPr txBox="1"/>
          <p:nvPr/>
        </p:nvSpPr>
        <p:spPr>
          <a:xfrm>
            <a:off x="5792473" y="3852465"/>
            <a:ext cx="5386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17</a:t>
            </a:r>
            <a:r>
              <a:rPr lang="en-AU" baseline="30000" dirty="0"/>
              <a:t>th</a:t>
            </a:r>
            <a:r>
              <a:rPr lang="en-AU" dirty="0"/>
              <a:t> of September</a:t>
            </a:r>
            <a:r>
              <a:rPr lang="pl-PL" dirty="0"/>
              <a:t> - </a:t>
            </a:r>
            <a:r>
              <a:rPr lang="en-AU" dirty="0"/>
              <a:t>final project presentations	</a:t>
            </a:r>
            <a:endParaRPr lang="pl-PL" dirty="0"/>
          </a:p>
          <a:p>
            <a:r>
              <a:rPr lang="en-AU" dirty="0"/>
              <a:t>18</a:t>
            </a:r>
            <a:r>
              <a:rPr lang="en-AU" baseline="30000" dirty="0"/>
              <a:t>th</a:t>
            </a:r>
            <a:r>
              <a:rPr lang="en-AU" dirty="0"/>
              <a:t> of September</a:t>
            </a:r>
            <a:r>
              <a:rPr lang="pl-PL" dirty="0"/>
              <a:t> - </a:t>
            </a:r>
            <a:r>
              <a:rPr lang="en-AU" dirty="0"/>
              <a:t>official closing ceremony </a:t>
            </a:r>
            <a:endParaRPr lang="pl-PL" dirty="0"/>
          </a:p>
          <a:p>
            <a:endParaRPr lang="pl-PL" dirty="0"/>
          </a:p>
        </p:txBody>
      </p:sp>
      <p:sp>
        <p:nvSpPr>
          <p:cNvPr id="8" name="Rectangle: Rounded Corners 41">
            <a:extLst>
              <a:ext uri="{FF2B5EF4-FFF2-40B4-BE49-F238E27FC236}">
                <a16:creationId xmlns:a16="http://schemas.microsoft.com/office/drawing/2014/main" id="{26B6A515-0FFB-7F87-A3B8-311BA75C53BA}"/>
              </a:ext>
            </a:extLst>
          </p:cNvPr>
          <p:cNvSpPr/>
          <p:nvPr/>
        </p:nvSpPr>
        <p:spPr>
          <a:xfrm>
            <a:off x="1" y="6206288"/>
            <a:ext cx="1502228" cy="3016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71500" dist="279400" dir="1500000" sx="98000" sy="98000" algn="ctr" rotWithShape="0">
              <a:srgbClr val="2F559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-20739" y="6244606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428458A-C29D-DA7C-E8E4-6A3E8F157368}"/>
              </a:ext>
            </a:extLst>
          </p:cNvPr>
          <p:cNvSpPr/>
          <p:nvPr/>
        </p:nvSpPr>
        <p:spPr>
          <a:xfrm>
            <a:off x="1476334" y="6216522"/>
            <a:ext cx="301679" cy="291445"/>
          </a:xfrm>
          <a:prstGeom prst="rect">
            <a:avLst/>
          </a:prstGeom>
          <a:solidFill>
            <a:srgbClr val="223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49C43BD-7160-847A-073B-0C3514C356D7}"/>
              </a:ext>
            </a:extLst>
          </p:cNvPr>
          <p:cNvSpPr txBox="1"/>
          <p:nvPr/>
        </p:nvSpPr>
        <p:spPr>
          <a:xfrm>
            <a:off x="1501742" y="6245291"/>
            <a:ext cx="276271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fld id="{5090E72D-7D39-4414-8E18-A8E04C44EC1E}" type="slidenum">
              <a:rPr lang="pl-PL" sz="1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7</a:t>
            </a:fld>
            <a:endParaRPr lang="pl-PL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1591" y="306520"/>
            <a:ext cx="1188286" cy="1188286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B1BCFC58-1737-4DD4-2830-2013FE2EF7B0}"/>
              </a:ext>
            </a:extLst>
          </p:cNvPr>
          <p:cNvSpPr txBox="1"/>
          <p:nvPr/>
        </p:nvSpPr>
        <p:spPr>
          <a:xfrm>
            <a:off x="548442" y="1701876"/>
            <a:ext cx="4262105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pl-PL" sz="4800" b="1" u="sng" dirty="0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40819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39" y="5061592"/>
            <a:ext cx="5279673" cy="1599741"/>
          </a:xfrm>
          <a:prstGeom prst="rect">
            <a:avLst/>
          </a:prstGeom>
        </p:spPr>
      </p:pic>
      <p:grpSp>
        <p:nvGrpSpPr>
          <p:cNvPr id="4" name="Grupa 3"/>
          <p:cNvGrpSpPr/>
          <p:nvPr/>
        </p:nvGrpSpPr>
        <p:grpSpPr>
          <a:xfrm>
            <a:off x="6582486" y="582922"/>
            <a:ext cx="4911540" cy="1370027"/>
            <a:chOff x="6582486" y="582922"/>
            <a:chExt cx="4911540" cy="1370027"/>
          </a:xfrm>
        </p:grpSpPr>
        <p:sp>
          <p:nvSpPr>
            <p:cNvPr id="17" name="Rectangle: Rounded Corners 15">
              <a:extLst>
                <a:ext uri="{FF2B5EF4-FFF2-40B4-BE49-F238E27FC236}">
                  <a16:creationId xmlns:a16="http://schemas.microsoft.com/office/drawing/2014/main" id="{9F4B9C1E-663D-4FDD-98A3-D0899E3B8754}"/>
                </a:ext>
              </a:extLst>
            </p:cNvPr>
            <p:cNvSpPr/>
            <p:nvPr/>
          </p:nvSpPr>
          <p:spPr>
            <a:xfrm>
              <a:off x="6582486" y="582922"/>
              <a:ext cx="4911540" cy="137002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71500" dist="279400" dir="1500000" sx="98000" sy="98000" algn="ctr" rotWithShape="0">
                <a:srgbClr val="2F5597">
                  <a:alpha val="1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TextBox 10">
              <a:extLst>
                <a:ext uri="{FF2B5EF4-FFF2-40B4-BE49-F238E27FC236}">
                  <a16:creationId xmlns:a16="http://schemas.microsoft.com/office/drawing/2014/main" id="{DD9452C5-0D32-4AB0-B658-35A2C9AC20FA}"/>
                </a:ext>
              </a:extLst>
            </p:cNvPr>
            <p:cNvSpPr txBox="1"/>
            <p:nvPr/>
          </p:nvSpPr>
          <p:spPr>
            <a:xfrm>
              <a:off x="7110888" y="806270"/>
              <a:ext cx="38547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/>
                <a:t>Andrzej Urbas </a:t>
              </a:r>
              <a:r>
                <a:rPr lang="pl-PL" dirty="0" err="1"/>
                <a:t>PhD</a:t>
              </a:r>
              <a:endParaRPr lang="pl-PL" dirty="0"/>
            </a:p>
            <a:p>
              <a:r>
                <a:rPr lang="pl-PL" dirty="0"/>
                <a:t>Erasmus+ </a:t>
              </a:r>
              <a:r>
                <a:rPr lang="pl-PL" dirty="0" err="1"/>
                <a:t>Faculty</a:t>
              </a:r>
              <a:r>
                <a:rPr lang="pl-PL" dirty="0"/>
                <a:t> </a:t>
              </a:r>
              <a:r>
                <a:rPr lang="pl-PL" dirty="0" err="1"/>
                <a:t>Coordinator</a:t>
              </a:r>
              <a:endParaRPr lang="pl-PL" dirty="0"/>
            </a:p>
            <a:p>
              <a:r>
                <a:rPr lang="pl-PL" dirty="0"/>
                <a:t>E-mail: aurbas@ubb.edu.pl</a:t>
              </a: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6582486" y="4376577"/>
            <a:ext cx="4911540" cy="1370027"/>
            <a:chOff x="6582486" y="4376577"/>
            <a:chExt cx="4911540" cy="1370027"/>
          </a:xfrm>
        </p:grpSpPr>
        <p:sp>
          <p:nvSpPr>
            <p:cNvPr id="18" name="Rectangle: Rounded Corners 15">
              <a:extLst>
                <a:ext uri="{FF2B5EF4-FFF2-40B4-BE49-F238E27FC236}">
                  <a16:creationId xmlns:a16="http://schemas.microsoft.com/office/drawing/2014/main" id="{9F4B9C1E-663D-4FDD-98A3-D0899E3B8754}"/>
                </a:ext>
              </a:extLst>
            </p:cNvPr>
            <p:cNvSpPr/>
            <p:nvPr/>
          </p:nvSpPr>
          <p:spPr>
            <a:xfrm>
              <a:off x="6582486" y="4376577"/>
              <a:ext cx="4911540" cy="137002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71500" dist="279400" dir="1500000" sx="98000" sy="98000" algn="ctr" rotWithShape="0">
                <a:srgbClr val="2F5597">
                  <a:alpha val="1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TextBox 10">
              <a:extLst>
                <a:ext uri="{FF2B5EF4-FFF2-40B4-BE49-F238E27FC236}">
                  <a16:creationId xmlns:a16="http://schemas.microsoft.com/office/drawing/2014/main" id="{80088D58-AE41-4144-B343-F93AAFC6CBA4}"/>
                </a:ext>
              </a:extLst>
            </p:cNvPr>
            <p:cNvSpPr txBox="1"/>
            <p:nvPr/>
          </p:nvSpPr>
          <p:spPr>
            <a:xfrm>
              <a:off x="7099358" y="4461425"/>
              <a:ext cx="43946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/>
                <a:t>Dagmara Mika </a:t>
              </a:r>
              <a:r>
                <a:rPr lang="pl-PL" dirty="0" err="1"/>
                <a:t>PhD</a:t>
              </a:r>
              <a:endParaRPr lang="pl-PL" dirty="0"/>
            </a:p>
            <a:p>
              <a:r>
                <a:rPr lang="en-AU" dirty="0"/>
                <a:t>Institutional Coordinator for Internships and Education Advisory</a:t>
              </a:r>
            </a:p>
            <a:p>
              <a:r>
                <a:rPr lang="pl-PL" dirty="0"/>
                <a:t>E-mail: dmika@ubb.edu.pl</a:t>
              </a:r>
            </a:p>
          </p:txBody>
        </p:sp>
      </p:grpSp>
      <p:sp>
        <p:nvSpPr>
          <p:cNvPr id="8" name="Rectangle: Rounded Corners 41">
            <a:extLst>
              <a:ext uri="{FF2B5EF4-FFF2-40B4-BE49-F238E27FC236}">
                <a16:creationId xmlns:a16="http://schemas.microsoft.com/office/drawing/2014/main" id="{26B6A515-0FFB-7F87-A3B8-311BA75C53BA}"/>
              </a:ext>
            </a:extLst>
          </p:cNvPr>
          <p:cNvSpPr/>
          <p:nvPr/>
        </p:nvSpPr>
        <p:spPr>
          <a:xfrm>
            <a:off x="1" y="6206288"/>
            <a:ext cx="1502228" cy="3016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71500" dist="279400" dir="1500000" sx="98000" sy="98000" algn="ctr" rotWithShape="0">
              <a:srgbClr val="2F559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-20739" y="6244606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428458A-C29D-DA7C-E8E4-6A3E8F157368}"/>
              </a:ext>
            </a:extLst>
          </p:cNvPr>
          <p:cNvSpPr/>
          <p:nvPr/>
        </p:nvSpPr>
        <p:spPr>
          <a:xfrm>
            <a:off x="1476334" y="6216522"/>
            <a:ext cx="301679" cy="291445"/>
          </a:xfrm>
          <a:prstGeom prst="rect">
            <a:avLst/>
          </a:prstGeom>
          <a:solidFill>
            <a:srgbClr val="223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49C43BD-7160-847A-073B-0C3514C356D7}"/>
              </a:ext>
            </a:extLst>
          </p:cNvPr>
          <p:cNvSpPr txBox="1"/>
          <p:nvPr/>
        </p:nvSpPr>
        <p:spPr>
          <a:xfrm>
            <a:off x="1501742" y="6245291"/>
            <a:ext cx="276271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fld id="{5090E72D-7D39-4414-8E18-A8E04C44EC1E}" type="slidenum">
              <a:rPr lang="pl-PL" sz="1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8</a:t>
            </a:fld>
            <a:endParaRPr lang="pl-PL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1591" y="306520"/>
            <a:ext cx="1188286" cy="1188286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B1BCFC58-1737-4DD4-2830-2013FE2EF7B0}"/>
              </a:ext>
            </a:extLst>
          </p:cNvPr>
          <p:cNvSpPr txBox="1"/>
          <p:nvPr/>
        </p:nvSpPr>
        <p:spPr>
          <a:xfrm>
            <a:off x="548442" y="1701876"/>
            <a:ext cx="4262105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pl-PL" sz="4800" b="1" u="sng" dirty="0" err="1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pl-PL" sz="4800" b="1" u="sng" dirty="0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800" b="1" u="sng" dirty="0" err="1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endParaRPr lang="pl-PL" sz="4800" b="1" u="sng" dirty="0">
              <a:solidFill>
                <a:srgbClr val="2239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6582486" y="2479750"/>
            <a:ext cx="4911540" cy="1370027"/>
            <a:chOff x="6582486" y="2176297"/>
            <a:chExt cx="4911540" cy="1370027"/>
          </a:xfrm>
        </p:grpSpPr>
        <p:sp>
          <p:nvSpPr>
            <p:cNvPr id="20" name="Rectangle: Rounded Corners 15">
              <a:extLst>
                <a:ext uri="{FF2B5EF4-FFF2-40B4-BE49-F238E27FC236}">
                  <a16:creationId xmlns:a16="http://schemas.microsoft.com/office/drawing/2014/main" id="{9F4B9C1E-663D-4FDD-98A3-D0899E3B8754}"/>
                </a:ext>
              </a:extLst>
            </p:cNvPr>
            <p:cNvSpPr/>
            <p:nvPr/>
          </p:nvSpPr>
          <p:spPr>
            <a:xfrm>
              <a:off x="6582486" y="2176297"/>
              <a:ext cx="4911540" cy="137002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71500" dist="279400" dir="1500000" sx="98000" sy="98000" algn="ctr" rotWithShape="0">
                <a:srgbClr val="2F5597">
                  <a:alpha val="1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DD9452C5-0D32-4AB0-B658-35A2C9AC20FA}"/>
                </a:ext>
              </a:extLst>
            </p:cNvPr>
            <p:cNvSpPr txBox="1"/>
            <p:nvPr/>
          </p:nvSpPr>
          <p:spPr>
            <a:xfrm>
              <a:off x="7184571" y="2389243"/>
              <a:ext cx="39813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/>
                <a:t>Prof. Mariusz Kuglarz</a:t>
              </a:r>
            </a:p>
            <a:p>
              <a:r>
                <a:rPr lang="pl-PL" dirty="0"/>
                <a:t>Erasmus+ </a:t>
              </a:r>
              <a:r>
                <a:rPr lang="pl-PL" dirty="0" err="1"/>
                <a:t>Faculty</a:t>
              </a:r>
              <a:r>
                <a:rPr lang="pl-PL" dirty="0"/>
                <a:t> </a:t>
              </a:r>
              <a:r>
                <a:rPr lang="pl-PL" dirty="0" err="1"/>
                <a:t>Coordinator</a:t>
              </a:r>
              <a:endParaRPr lang="pl-PL" dirty="0"/>
            </a:p>
            <a:p>
              <a:r>
                <a:rPr lang="pl-PL" dirty="0"/>
                <a:t>E-mail: mkuglarz@ubb.edu.pl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341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137E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A557D307D4B946BF7C8BABF78C6DD8" ma:contentTypeVersion="11" ma:contentTypeDescription="Create a new document." ma:contentTypeScope="" ma:versionID="01662dc5270d9cffe06fab14e7b542b5">
  <xsd:schema xmlns:xsd="http://www.w3.org/2001/XMLSchema" xmlns:xs="http://www.w3.org/2001/XMLSchema" xmlns:p="http://schemas.microsoft.com/office/2006/metadata/properties" xmlns:ns3="e7025386-0e74-41b1-8919-d3748f8d37fe" xmlns:ns4="aa4ddfd8-cfda-4103-b16f-719c0c26cbc1" targetNamespace="http://schemas.microsoft.com/office/2006/metadata/properties" ma:root="true" ma:fieldsID="72470c625d242c99a52c9146b7279bd2" ns3:_="" ns4:_="">
    <xsd:import namespace="e7025386-0e74-41b1-8919-d3748f8d37fe"/>
    <xsd:import namespace="aa4ddfd8-cfda-4103-b16f-719c0c26cbc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25386-0e74-41b1-8919-d3748f8d37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ddfd8-cfda-4103-b16f-719c0c26cbc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B654E7-92F7-445B-9B35-45C3D0D22B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025386-0e74-41b1-8919-d3748f8d37fe"/>
    <ds:schemaRef ds:uri="aa4ddfd8-cfda-4103-b16f-719c0c26cb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EE74D7-E9A7-4BFD-B1A9-5128E75AE6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5A6765-77BF-4C7E-BE7B-88B4DC3D41FF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aa4ddfd8-cfda-4103-b16f-719c0c26cbc1"/>
    <ds:schemaRef ds:uri="e7025386-0e74-41b1-8919-d3748f8d37f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21158</TotalTime>
  <Words>287</Words>
  <Application>Microsoft Office PowerPoint</Application>
  <PresentationFormat>Widescreen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Ramanda Galang Bryantama</dc:creator>
  <cp:lastModifiedBy>Natalja Denissova</cp:lastModifiedBy>
  <cp:revision>585</cp:revision>
  <cp:lastPrinted>2022-04-27T13:04:02Z</cp:lastPrinted>
  <dcterms:created xsi:type="dcterms:W3CDTF">2019-08-12T03:52:24Z</dcterms:created>
  <dcterms:modified xsi:type="dcterms:W3CDTF">2024-02-20T06:28:27Z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0x01010092A557D307D4B946BF7C8BABF78C6DD8</vt:lpwstr>
  </property>
</Properties>
</file>