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7" r:id="rId4"/>
  </p:sldMasterIdLst>
  <p:notesMasterIdLst>
    <p:notesMasterId r:id="rId18"/>
  </p:notesMasterIdLst>
  <p:handoutMasterIdLst>
    <p:handoutMasterId r:id="rId19"/>
  </p:handoutMasterIdLst>
  <p:sldIdLst>
    <p:sldId id="318" r:id="rId5"/>
    <p:sldId id="316" r:id="rId6"/>
    <p:sldId id="317" r:id="rId7"/>
    <p:sldId id="289" r:id="rId8"/>
    <p:sldId id="331" r:id="rId9"/>
    <p:sldId id="334" r:id="rId10"/>
    <p:sldId id="332" r:id="rId11"/>
    <p:sldId id="282" r:id="rId12"/>
    <p:sldId id="283" r:id="rId13"/>
    <p:sldId id="284" r:id="rId14"/>
    <p:sldId id="285" r:id="rId15"/>
    <p:sldId id="286" r:id="rId16"/>
    <p:sldId id="276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E36AF8D-5BEB-E041-9101-0495C1E2400F}">
          <p14:sldIdLst>
            <p14:sldId id="318"/>
          </p14:sldIdLst>
        </p14:section>
        <p14:section name="Sisu" id="{8EE3AE43-D231-4BDD-B644-65CCD73A194C}">
          <p14:sldIdLst>
            <p14:sldId id="316"/>
            <p14:sldId id="317"/>
            <p14:sldId id="289"/>
            <p14:sldId id="331"/>
            <p14:sldId id="334"/>
            <p14:sldId id="332"/>
            <p14:sldId id="282"/>
            <p14:sldId id="283"/>
            <p14:sldId id="284"/>
            <p14:sldId id="285"/>
            <p14:sldId id="286"/>
          </p14:sldIdLst>
        </p14:section>
        <p14:section name="Lõpp" id="{83093089-4488-4B30-88CB-1672972288B3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BFD3"/>
    <a:srgbClr val="D3D4DF"/>
    <a:srgbClr val="332B60"/>
    <a:srgbClr val="E4067E"/>
    <a:srgbClr val="4F4C4E"/>
    <a:srgbClr val="808285"/>
    <a:srgbClr val="96004F"/>
    <a:srgbClr val="4D4D4F"/>
    <a:srgbClr val="C9C9C9"/>
    <a:srgbClr val="D38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Kujunduslaad 1 – rõh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Kujunduslaad 1 – rõh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6687"/>
  </p:normalViewPr>
  <p:slideViewPr>
    <p:cSldViewPr snapToGrid="0" snapToObjects="1" showGuides="1">
      <p:cViewPr varScale="1">
        <p:scale>
          <a:sx n="103" d="100"/>
          <a:sy n="103" d="100"/>
        </p:scale>
        <p:origin x="9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96"/>
    </p:cViewPr>
  </p:sorterViewPr>
  <p:notesViewPr>
    <p:cSldViewPr snapToGrid="0" snapToObjects="1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80163477189498E-2"/>
          <c:y val="4.93161845637572E-2"/>
          <c:w val="0.86420140110551202"/>
          <c:h val="0.70431690208301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4BC4-A093-8A0282BD30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4BC4-A093-8A0282BD30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4BC4-A093-8A0282BD3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0393712"/>
        <c:axId val="890510816"/>
      </c:barChart>
      <c:catAx>
        <c:axId val="89039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510816"/>
        <c:crosses val="autoZero"/>
        <c:auto val="1"/>
        <c:lblAlgn val="ctr"/>
        <c:lblOffset val="100"/>
        <c:noMultiLvlLbl val="0"/>
      </c:catAx>
      <c:valAx>
        <c:axId val="89051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39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37108338838502"/>
          <c:y val="0.89384448990236098"/>
          <c:w val="0.30125772692896202"/>
          <c:h val="0.106155510097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Graafik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77-4E0E-8284-243B35EEDDA2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77-4E0E-8284-243B35EEDD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77-4E0E-8284-243B35EEDD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77-4E0E-8284-243B35EEDDA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77-4E0E-8284-243B35EED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649516981957002E-2"/>
          <c:y val="0.92514837503653302"/>
          <c:w val="0.81670073046349401"/>
          <c:h val="7.4851624963466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233B-0833-EF40-A4A4-4DDA2CCDF12B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668B-42F9-8648-A8AF-436CB12C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64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5CFB8B-B9EB-4E3F-B143-7BE1A009C8C1}" type="datetimeFigureOut">
              <a:rPr lang="en-US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D10C4C-EAC2-4D66-B9F8-E052F2E25BCC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0348502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10C4C-EAC2-4D66-B9F8-E052F2E25BCC}" type="slidenum">
              <a:rPr lang="en-US" altLang="et-EE" smtClean="0"/>
              <a:pPr>
                <a:defRPr/>
              </a:pPr>
              <a:t>1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130143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10C4C-EAC2-4D66-B9F8-E052F2E25BCC}" type="slidenum">
              <a:rPr lang="en-US" altLang="et-EE" smtClean="0"/>
              <a:pPr>
                <a:defRPr/>
              </a:pPr>
              <a:t>4</a:t>
            </a:fld>
            <a:endParaRPr lang="en-US" altLang="et-E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10C4C-EAC2-4D66-B9F8-E052F2E25BCC}" type="slidenum">
              <a:rPr lang="en-US" altLang="et-EE" smtClean="0"/>
              <a:pPr>
                <a:defRPr/>
              </a:pPr>
              <a:t>9</a:t>
            </a:fld>
            <a:endParaRPr lang="en-US" altLang="et-E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5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 ilma taust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-1" y="1965075"/>
              <a:ext cx="12192000" cy="4892925"/>
              <a:chOff x="-1" y="1965075"/>
              <a:chExt cx="12192000" cy="4892925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-1" y="3312687"/>
                <a:ext cx="12192000" cy="3545313"/>
              </a:xfrm>
              <a:custGeom>
                <a:avLst/>
                <a:gdLst>
                  <a:gd name="connsiteX0" fmla="*/ 986101 w 12192000"/>
                  <a:gd name="connsiteY0" fmla="*/ 0 h 3545313"/>
                  <a:gd name="connsiteX1" fmla="*/ 12192000 w 12192000"/>
                  <a:gd name="connsiteY1" fmla="*/ 0 h 3545313"/>
                  <a:gd name="connsiteX2" fmla="*/ 12192000 w 12192000"/>
                  <a:gd name="connsiteY2" fmla="*/ 510802 h 3545313"/>
                  <a:gd name="connsiteX3" fmla="*/ 12192000 w 12192000"/>
                  <a:gd name="connsiteY3" fmla="*/ 1543258 h 3545313"/>
                  <a:gd name="connsiteX4" fmla="*/ 12192000 w 12192000"/>
                  <a:gd name="connsiteY4" fmla="*/ 3545313 h 3545313"/>
                  <a:gd name="connsiteX5" fmla="*/ 986101 w 12192000"/>
                  <a:gd name="connsiteY5" fmla="*/ 3545313 h 3545313"/>
                  <a:gd name="connsiteX6" fmla="*/ 475299 w 12192000"/>
                  <a:gd name="connsiteY6" fmla="*/ 3545313 h 3545313"/>
                  <a:gd name="connsiteX7" fmla="*/ 0 w 12192000"/>
                  <a:gd name="connsiteY7" fmla="*/ 3545313 h 3545313"/>
                  <a:gd name="connsiteX8" fmla="*/ 0 w 12192000"/>
                  <a:gd name="connsiteY8" fmla="*/ 1543258 h 3545313"/>
                  <a:gd name="connsiteX9" fmla="*/ 475299 w 12192000"/>
                  <a:gd name="connsiteY9" fmla="*/ 1543258 h 3545313"/>
                  <a:gd name="connsiteX10" fmla="*/ 475299 w 12192000"/>
                  <a:gd name="connsiteY10" fmla="*/ 510802 h 3545313"/>
                  <a:gd name="connsiteX11" fmla="*/ 986101 w 12192000"/>
                  <a:gd name="connsiteY11" fmla="*/ 510802 h 354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192000" h="3545313">
                    <a:moveTo>
                      <a:pt x="986101" y="0"/>
                    </a:moveTo>
                    <a:lnTo>
                      <a:pt x="12192000" y="0"/>
                    </a:lnTo>
                    <a:lnTo>
                      <a:pt x="12192000" y="510802"/>
                    </a:lnTo>
                    <a:lnTo>
                      <a:pt x="12192000" y="1543258"/>
                    </a:lnTo>
                    <a:lnTo>
                      <a:pt x="12192000" y="3545313"/>
                    </a:lnTo>
                    <a:lnTo>
                      <a:pt x="986101" y="3545313"/>
                    </a:lnTo>
                    <a:lnTo>
                      <a:pt x="475299" y="3545313"/>
                    </a:lnTo>
                    <a:lnTo>
                      <a:pt x="0" y="3545313"/>
                    </a:lnTo>
                    <a:lnTo>
                      <a:pt x="0" y="1543258"/>
                    </a:lnTo>
                    <a:lnTo>
                      <a:pt x="475299" y="1543258"/>
                    </a:lnTo>
                    <a:lnTo>
                      <a:pt x="475299" y="510802"/>
                    </a:lnTo>
                    <a:lnTo>
                      <a:pt x="986101" y="51080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3" descr="C:\Users\ipihu\Desktop\logo.png"/>
              <p:cNvPicPr>
                <a:picLocks noChangeAspect="1" noChangeArrowheads="1"/>
              </p:cNvPicPr>
              <p:nvPr userDrawn="1"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86800" y="1965075"/>
                <a:ext cx="2449513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6097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 userDrawn="1"/>
          </p:nvSpPr>
          <p:spPr>
            <a:xfrm>
              <a:off x="8709291" y="3295254"/>
              <a:ext cx="2787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D3D4DF"/>
                  </a:solidFill>
                  <a:latin typeface="Proxima Nova Rg" panose="02000506030000020004" pitchFamily="50" charset="0"/>
                </a:rPr>
                <a:t>VIRUMAA</a:t>
              </a:r>
              <a:r>
                <a:rPr lang="en-US" sz="2000" b="1" baseline="0" dirty="0">
                  <a:solidFill>
                    <a:srgbClr val="D3D4DF"/>
                  </a:solidFill>
                  <a:latin typeface="Proxima Nova Rg" panose="02000506030000020004" pitchFamily="50" charset="0"/>
                </a:rPr>
                <a:t> KOLLED</a:t>
              </a:r>
              <a:r>
                <a:rPr lang="et-EE" sz="2000" b="1" baseline="0" dirty="0">
                  <a:solidFill>
                    <a:srgbClr val="D3D4DF"/>
                  </a:solidFill>
                  <a:latin typeface="Proxima Nova Rg" panose="02000506030000020004" pitchFamily="50" charset="0"/>
                </a:rPr>
                <a:t>Ž</a:t>
              </a:r>
              <a:endParaRPr lang="et-EE" sz="2000" b="1" dirty="0">
                <a:solidFill>
                  <a:srgbClr val="D3D4DF"/>
                </a:solidFill>
                <a:latin typeface="Proxima Nova Rg" panose="02000506030000020004" pitchFamily="50" charset="0"/>
              </a:endParaRPr>
            </a:p>
          </p:txBody>
        </p:sp>
      </p:grp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219200" y="3891017"/>
            <a:ext cx="9558866" cy="106573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t-EE" sz="3600" b="1" i="0" kern="1200" cap="all" baseline="0" dirty="0" smtClean="0">
                <a:solidFill>
                  <a:srgbClr val="4FBFD3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r>
              <a:rPr lang="et-EE" sz="3600" dirty="0"/>
              <a:t>Presentatsiooni Pealkiri</a:t>
            </a:r>
            <a:br>
              <a:rPr lang="et-EE" sz="3600" dirty="0"/>
            </a:br>
            <a:r>
              <a:rPr lang="et-EE" sz="3600" dirty="0">
                <a:solidFill>
                  <a:schemeClr val="accent1"/>
                </a:solidFill>
              </a:rPr>
              <a:t>vajadusel kahel real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5909733"/>
            <a:ext cx="5258422" cy="65877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baseline="0">
                <a:solidFill>
                  <a:schemeClr val="tx2"/>
                </a:solidFill>
                <a:latin typeface="Verdana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Nimi </a:t>
            </a:r>
            <a:r>
              <a:rPr lang="et-EE" sz="1800" dirty="0" err="1"/>
              <a:t>Nimeste</a:t>
            </a:r>
            <a:br>
              <a:rPr lang="et-EE" sz="1800" dirty="0"/>
            </a:br>
            <a:r>
              <a:rPr lang="et-EE" sz="1800" dirty="0"/>
              <a:t>Teaduskond / instituut 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1219200" y="5081210"/>
            <a:ext cx="9558866" cy="4814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1"/>
                </a:solidFill>
                <a:latin typeface="Verdana" charset="0"/>
              </a:defRPr>
            </a:lvl1pPr>
          </a:lstStyle>
          <a:p>
            <a:r>
              <a:rPr lang="et-EE" sz="3600" dirty="0">
                <a:solidFill>
                  <a:schemeClr val="accent1"/>
                </a:solidFill>
              </a:rPr>
              <a:t>või kolmel REAL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23AA-F127-438E-83EA-5A4B108798A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861969" y="6203384"/>
            <a:ext cx="1916097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tx2"/>
                </a:solidFill>
                <a:latin typeface="+mn-lt"/>
              </a:defRPr>
            </a:lvl1pPr>
          </a:lstStyle>
          <a:p>
            <a:fld id="{B0ACD19A-D78B-4BC2-8F0C-A36640ACD86A}" type="datetime1">
              <a:rPr lang="et-EE" smtClean="0"/>
              <a:t>21.11.2023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837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>
          <a:xfrm>
            <a:off x="1406770" y="1637322"/>
            <a:ext cx="9460522" cy="3879241"/>
          </a:xfrm>
          <a:prstGeom prst="rect">
            <a:avLst/>
          </a:prstGeom>
        </p:spPr>
        <p:txBody>
          <a:bodyPr/>
          <a:lstStyle>
            <a:lvl1pPr algn="l">
              <a:defRPr sz="1800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noProof="0" dirty="0"/>
              <a:t>Tabeli lisamiseks klõpsake ikooni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600" y="365125"/>
            <a:ext cx="10130692" cy="956599"/>
          </a:xfrm>
        </p:spPr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EDDB8FB4-D73C-4E96-A4E9-99B2654B58AD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46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48154" y="1577500"/>
            <a:ext cx="9519138" cy="447854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48155" y="2281130"/>
            <a:ext cx="9519138" cy="361557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600" y="365125"/>
            <a:ext cx="10130692" cy="956599"/>
          </a:xfrm>
        </p:spPr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6AF47D7-9636-488F-B47B-A8D1CA845D41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889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he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840523" y="5212743"/>
            <a:ext cx="7526215" cy="97105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4FBFD3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</a:t>
            </a:r>
            <a:br>
              <a:rPr lang="et-EE" altLang="en-US" sz="2900" dirty="0">
                <a:solidFill>
                  <a:schemeClr val="accent1"/>
                </a:solidFill>
              </a:rPr>
            </a:br>
            <a:r>
              <a:rPr lang="et-EE" altLang="en-US" sz="2900" dirty="0">
                <a:solidFill>
                  <a:schemeClr val="accent1"/>
                </a:solidFill>
              </a:rPr>
              <a:t>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709291" y="3295254"/>
            <a:ext cx="252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3D4DF"/>
                </a:solidFill>
                <a:latin typeface="Proxima Nova Rg" panose="02000506030000020004" pitchFamily="50" charset="0"/>
              </a:rPr>
              <a:t>VIRUMAA</a:t>
            </a:r>
            <a:r>
              <a:rPr lang="en-US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 KOLLED</a:t>
            </a:r>
            <a:r>
              <a:rPr lang="et-EE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Ž</a:t>
            </a:r>
            <a:endParaRPr lang="et-EE" sz="2000" b="1" dirty="0">
              <a:solidFill>
                <a:srgbClr val="D3D4DF"/>
              </a:solidFill>
              <a:latin typeface="Proxima Nova Rg" panose="02000506030000020004" pitchFamily="50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1840523" y="4256144"/>
            <a:ext cx="7526215" cy="9565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VAHESLAIDI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2707963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aheslai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840523" y="5212743"/>
            <a:ext cx="7526215" cy="97105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1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</a:t>
            </a:r>
            <a:br>
              <a:rPr lang="et-EE" altLang="en-US" sz="2900" dirty="0">
                <a:solidFill>
                  <a:schemeClr val="accent1"/>
                </a:solidFill>
              </a:rPr>
            </a:br>
            <a:r>
              <a:rPr lang="et-EE" altLang="en-US" sz="2900" dirty="0">
                <a:solidFill>
                  <a:schemeClr val="accent1"/>
                </a:solidFill>
              </a:rPr>
              <a:t>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709291" y="3295254"/>
            <a:ext cx="252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3D4DF"/>
                </a:solidFill>
                <a:latin typeface="Proxima Nova Rg" panose="02000506030000020004" pitchFamily="50" charset="0"/>
              </a:rPr>
              <a:t>VIRUMAA</a:t>
            </a:r>
            <a:r>
              <a:rPr lang="en-US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 KOLLED</a:t>
            </a:r>
            <a:r>
              <a:rPr lang="et-EE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Ž</a:t>
            </a:r>
            <a:endParaRPr lang="et-EE" sz="2000" b="1" dirty="0">
              <a:solidFill>
                <a:srgbClr val="D3D4DF"/>
              </a:solidFill>
              <a:latin typeface="Proxima Nova Rg" panose="02000506030000020004" pitchFamily="50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1840523" y="4256144"/>
            <a:ext cx="7526215" cy="9565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VAHESLAIDI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2140418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heslaid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>
            <a:extLst>
              <a:ext uri="{FF2B5EF4-FFF2-40B4-BE49-F238E27FC236}">
                <a16:creationId xmlns:a16="http://schemas.microsoft.com/office/drawing/2014/main" id="{F7596EE4-A1C1-4FEF-8368-9CF7D1AF1EF4}"/>
              </a:ext>
            </a:extLst>
          </p:cNvPr>
          <p:cNvGrpSpPr/>
          <p:nvPr userDrawn="1"/>
        </p:nvGrpSpPr>
        <p:grpSpPr>
          <a:xfrm>
            <a:off x="5128412" y="-15240"/>
            <a:ext cx="7063588" cy="6888480"/>
            <a:chOff x="4923693" y="-30480"/>
            <a:chExt cx="7063588" cy="6888480"/>
          </a:xfrm>
        </p:grpSpPr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43C13F-7821-4DAE-9A90-AC943FA5CF8D}"/>
                </a:ext>
              </a:extLst>
            </p:cNvPr>
            <p:cNvSpPr/>
            <p:nvPr/>
          </p:nvSpPr>
          <p:spPr>
            <a:xfrm>
              <a:off x="4923693" y="-30480"/>
              <a:ext cx="7063588" cy="31253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DCC11422-3994-43CA-8671-5ACFC608CFDB}"/>
                </a:ext>
              </a:extLst>
            </p:cNvPr>
            <p:cNvSpPr/>
            <p:nvPr/>
          </p:nvSpPr>
          <p:spPr>
            <a:xfrm>
              <a:off x="5874058" y="2991173"/>
              <a:ext cx="6113223" cy="3866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588806" y="2986484"/>
            <a:ext cx="4570131" cy="151377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1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588806" y="1486781"/>
            <a:ext cx="4570132" cy="9565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VAHESLAIDI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3833709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heslaid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E3F8F3CD-B427-4CDD-9A77-CE9B5003B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9373" y="2385770"/>
            <a:ext cx="4818968" cy="19646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900" b="1" i="0" cap="all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Vaheslaidi pealkiri</a:t>
            </a:r>
          </a:p>
          <a:p>
            <a:pPr lvl="0"/>
            <a:r>
              <a:rPr lang="et-EE" dirty="0"/>
              <a:t>Vajadusel ka kahel või kolmel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92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3884" y="1984278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5545015"/>
            <a:ext cx="10159444" cy="9966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altLang="en-US" sz="1800" dirty="0">
                <a:solidFill>
                  <a:schemeClr val="accent2"/>
                </a:solidFill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fi-FI" altLang="en-US" sz="1700" b="0" cap="none" dirty="0">
                <a:solidFill>
                  <a:schemeClr val="accent2"/>
                </a:solidFill>
              </a:rPr>
              <a:t>Järveküla tee 75, Kohtla-Järve, Ida-Virumaa</a:t>
            </a:r>
            <a:br>
              <a:rPr lang="et-EE" altLang="en-US" sz="1700" b="0" cap="none" dirty="0">
                <a:solidFill>
                  <a:schemeClr val="accent2"/>
                </a:solidFill>
              </a:rPr>
            </a:br>
            <a:r>
              <a:rPr lang="et-EE" altLang="en-US" sz="1700" b="0" cap="none" dirty="0">
                <a:solidFill>
                  <a:schemeClr val="accent2"/>
                </a:solidFill>
              </a:rPr>
              <a:t>Tel ….. 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br>
              <a:rPr lang="et-EE" altLang="en-US" sz="1700" b="0" cap="none" dirty="0">
                <a:solidFill>
                  <a:schemeClr val="accent2"/>
                </a:solidFill>
              </a:rPr>
            </a:b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www.taltech.ee/virumaa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709291" y="3295254"/>
            <a:ext cx="2523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3D4DF"/>
                </a:solidFill>
                <a:latin typeface="Proxima Nova Rg" panose="02000506030000020004" pitchFamily="50" charset="0"/>
              </a:rPr>
              <a:t>VIRUMAA</a:t>
            </a:r>
            <a:r>
              <a:rPr lang="en-US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 KOLLED</a:t>
            </a:r>
            <a:r>
              <a:rPr lang="et-EE" sz="2000" b="1" baseline="0" dirty="0">
                <a:solidFill>
                  <a:srgbClr val="D3D4DF"/>
                </a:solidFill>
                <a:latin typeface="Proxima Nova Rg" panose="02000506030000020004" pitchFamily="50" charset="0"/>
              </a:rPr>
              <a:t>Ž</a:t>
            </a:r>
            <a:endParaRPr lang="et-EE" sz="2000" b="1" dirty="0">
              <a:solidFill>
                <a:srgbClr val="D3D4DF"/>
              </a:solidFill>
              <a:latin typeface="Proxima Nova Rg" panose="02000506030000020004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2403" y="4256646"/>
            <a:ext cx="10617200" cy="108259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TALLINNA TEHNIKAÜLIKOOL</a:t>
            </a:r>
            <a:br>
              <a:rPr lang="et-EE" dirty="0"/>
            </a:br>
            <a:r>
              <a:rPr lang="et-EE" dirty="0"/>
              <a:t>VIRUMAA KOLLEDŽ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3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id kahanevas järjekorr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83323" y="1600515"/>
            <a:ext cx="9483969" cy="4309217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lang="en-US" altLang="en-US" sz="2400" smtClean="0">
                <a:solidFill>
                  <a:schemeClr val="tx2"/>
                </a:solidFill>
              </a:defRPr>
            </a:lvl1pPr>
            <a:lvl2pPr marL="541338" indent="-28575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2pPr>
            <a:lvl3pPr marL="896938" marR="0" indent="-355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ü"/>
              <a:tabLst/>
              <a:defRPr sz="2400">
                <a:solidFill>
                  <a:schemeClr val="tx2"/>
                </a:solidFill>
              </a:defRPr>
            </a:lvl3pPr>
            <a:lvl4pPr marL="896938" indent="-355600">
              <a:buFont typeface="Wingdings" panose="05000000000000000000" pitchFamily="2" charset="2"/>
              <a:buChar char="Ø"/>
              <a:defRPr sz="2400">
                <a:solidFill>
                  <a:schemeClr val="tx2"/>
                </a:solidFill>
              </a:defRPr>
            </a:lvl4pPr>
            <a:lvl5pPr marL="896938" marR="0" indent="-355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2400">
                <a:solidFill>
                  <a:schemeClr val="tx2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teksti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  <a:p>
            <a:pPr lvl="3"/>
            <a:endParaRPr lang="et-EE" dirty="0"/>
          </a:p>
          <a:p>
            <a:pPr lvl="4"/>
            <a:endParaRPr lang="et-EE" dirty="0"/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lvl="2"/>
            <a:endParaRPr lang="et-EE" dirty="0"/>
          </a:p>
          <a:p>
            <a:pPr lvl="0"/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>
          <a:xfrm>
            <a:off x="7439642" y="6171577"/>
            <a:ext cx="2102944" cy="365125"/>
          </a:xfrm>
        </p:spPr>
        <p:txBody>
          <a:bodyPr/>
          <a:lstStyle/>
          <a:p>
            <a:fld id="{ACB7B818-1E11-40DD-886C-57CFA7258347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9888415" y="6171575"/>
            <a:ext cx="978877" cy="365125"/>
          </a:xfrm>
        </p:spPr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6632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pos="13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48AB3674-C39F-4DA6-97F2-B4A2C52D87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18492" y="1577500"/>
            <a:ext cx="9935308" cy="4284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58775" marR="0" indent="-358775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lang="et-EE" sz="2800" dirty="0">
                <a:solidFill>
                  <a:schemeClr val="tx2"/>
                </a:solidFill>
              </a:defRPr>
            </a:lvl1pPr>
            <a:lvl2pPr marL="358775" indent="-358775">
              <a:lnSpc>
                <a:spcPct val="100000"/>
              </a:lnSpc>
              <a:buClr>
                <a:srgbClr val="E4067E"/>
              </a:buClr>
              <a:buFont typeface="Wingdings" panose="05000000000000000000" pitchFamily="2" charset="2"/>
              <a:buChar char="§"/>
              <a:tabLst/>
              <a:defRPr lang="et-EE" dirty="0">
                <a:solidFill>
                  <a:schemeClr val="tx2"/>
                </a:solidFill>
              </a:defRPr>
            </a:lvl2pPr>
            <a:lvl3pPr marL="620713" indent="-358775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lang="et-EE" sz="2800" dirty="0">
                <a:solidFill>
                  <a:schemeClr val="tx2"/>
                </a:solidFill>
              </a:defRPr>
            </a:lvl3pPr>
            <a:lvl4pPr marL="903288" marR="0" indent="-358775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ü"/>
              <a:tabLst/>
              <a:defRPr sz="2800">
                <a:solidFill>
                  <a:schemeClr val="tx2"/>
                </a:solidFill>
              </a:defRPr>
            </a:lvl4pPr>
            <a:lvl5pPr marL="2057400" marR="0" indent="-20574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>
                <a:tab pos="444500" algn="l"/>
              </a:tabLst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3"/>
            <a:r>
              <a:rPr lang="et-EE" dirty="0"/>
              <a:t>Redigeeri teksti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85C63E6-16DF-4026-A475-D4397690FB11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223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1488831" y="3329354"/>
            <a:ext cx="9378461" cy="2543908"/>
          </a:xfrm>
          <a:prstGeom prst="rect">
            <a:avLst/>
          </a:prstGeom>
        </p:spPr>
        <p:txBody>
          <a:bodyPr anchor="ctr"/>
          <a:lstStyle>
            <a:lvl1pPr marL="0" indent="0">
              <a:buClr>
                <a:schemeClr val="tx2"/>
              </a:buClr>
              <a:buFont typeface="Wingdings" panose="05000000000000000000" pitchFamily="2" charset="2"/>
              <a:buNone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1488831" y="2082979"/>
            <a:ext cx="9378461" cy="10596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aseline="0">
                <a:solidFill>
                  <a:srgbClr val="332B60"/>
                </a:solidFill>
                <a:latin typeface="Verdana" charset="0"/>
              </a:defRPr>
            </a:lvl1pPr>
            <a:lvl2pPr marL="538163" indent="-273050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ü"/>
              <a:defRPr sz="2400">
                <a:solidFill>
                  <a:srgbClr val="332B60"/>
                </a:solidFill>
              </a:defRPr>
            </a:lvl2pPr>
            <a:lvl3pPr marL="539750" indent="-342900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rgbClr val="332B60"/>
                </a:solidFill>
              </a:defRPr>
            </a:lvl3pPr>
            <a:lvl4pPr marL="1371600" indent="0">
              <a:buFont typeface="Verdana" panose="020B0604030504040204" pitchFamily="34" charset="0"/>
              <a:buNone/>
              <a:defRPr/>
            </a:lvl4pPr>
          </a:lstStyle>
          <a:p>
            <a:pPr lvl="0"/>
            <a:r>
              <a:rPr lang="et-EE" dirty="0"/>
              <a:t>Redigeeri teksti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2"/>
            <a:endParaRPr lang="et-EE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8831" y="1503985"/>
            <a:ext cx="9378461" cy="4136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4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teksti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E6BADC3-060A-4FF9-8796-8C68E43A48C2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111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orient="horz" pos="39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348154" y="1455798"/>
            <a:ext cx="9519138" cy="66607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348154" y="2262553"/>
            <a:ext cx="9519138" cy="362243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Wingdings" panose="05000000000000000000" pitchFamily="2" charset="2"/>
              <a:buNone/>
              <a:defRPr sz="1800">
                <a:solidFill>
                  <a:srgbClr val="332B60"/>
                </a:solidFill>
                <a:latin typeface="+mn-lt"/>
              </a:defRPr>
            </a:lvl1pPr>
            <a:lvl2pPr marL="255588" indent="0">
              <a:buNone/>
              <a:defRPr/>
            </a:lvl2pPr>
          </a:lstStyle>
          <a:p>
            <a:pPr lvl="0"/>
            <a:r>
              <a:rPr lang="et-EE" noProof="0" dirty="0"/>
              <a:t>Pildi lisamiseks klõpsake ikooni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27D5E31-A5B5-4031-A9E1-D3A95E074C00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8107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97">
          <p15:clr>
            <a:srgbClr val="FBAE40"/>
          </p15:clr>
        </p15:guide>
        <p15:guide id="3" orient="horz" pos="102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6888163" y="365126"/>
            <a:ext cx="3979129" cy="555502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1"/>
              </a:buClr>
              <a:buFont typeface="Wingdings" panose="05000000000000000000" pitchFamily="2" charset="2"/>
              <a:buNone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8831" y="1565777"/>
            <a:ext cx="5181600" cy="4342654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2400" baseline="0">
                <a:solidFill>
                  <a:srgbClr val="332B60"/>
                </a:solidFill>
                <a:latin typeface="Verdana" charset="0"/>
              </a:defRPr>
            </a:lvl1pPr>
            <a:lvl2pPr marL="538163" indent="-273050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rgbClr val="332B60"/>
                </a:solidFill>
              </a:defRPr>
            </a:lvl2pPr>
            <a:lvl3pPr marL="539750" indent="-265113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ü"/>
              <a:defRPr sz="24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2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0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teksti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600" y="365125"/>
            <a:ext cx="5933831" cy="956599"/>
          </a:xfrm>
        </p:spPr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DDD84DD-51B5-4AC4-AC0C-B6EF3147F970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4178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6888163" y="365125"/>
            <a:ext cx="3979129" cy="551986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650766A-072E-4409-BD86-07610A21398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00554" y="1576025"/>
            <a:ext cx="5122985" cy="4308960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536575" indent="-263525">
              <a:lnSpc>
                <a:spcPct val="100000"/>
              </a:lnSpc>
              <a:spcBef>
                <a:spcPts val="500"/>
              </a:spcBef>
              <a:buClr>
                <a:srgbClr val="E4067E"/>
              </a:buClr>
              <a:buFont typeface="Wingdings" panose="05000000000000000000" pitchFamily="2" charset="2"/>
              <a:buChar char="§"/>
              <a:defRPr sz="1600">
                <a:solidFill>
                  <a:srgbClr val="332B60"/>
                </a:solidFill>
              </a:defRPr>
            </a:lvl2pPr>
            <a:lvl3pPr marL="809625" indent="-273050">
              <a:lnSpc>
                <a:spcPct val="100000"/>
              </a:lnSpc>
              <a:spcBef>
                <a:spcPts val="500"/>
              </a:spcBef>
              <a:buClr>
                <a:srgbClr val="E4067E"/>
              </a:buClr>
              <a:buFont typeface="Wingdings" panose="05000000000000000000" pitchFamily="2" charset="2"/>
              <a:buChar char="§"/>
              <a:defRPr sz="1400">
                <a:solidFill>
                  <a:srgbClr val="332B60"/>
                </a:solidFill>
              </a:defRPr>
            </a:lvl3pPr>
            <a:lvl4pPr marL="1600200" marR="0" indent="-790575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2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0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teksti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4C306D5-566D-4C33-B2EB-59BD58AD9BDA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736600" y="365125"/>
            <a:ext cx="5898662" cy="956599"/>
          </a:xfrm>
        </p:spPr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</p:spTree>
    <p:extLst>
      <p:ext uri="{BB962C8B-B14F-4D97-AF65-F5344CB8AC3E}">
        <p14:creationId xmlns:p14="http://schemas.microsoft.com/office/powerpoint/2010/main" val="3115710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afik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1386256" y="5204390"/>
            <a:ext cx="4475282" cy="78610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marR="0" indent="-22860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6380958" y="5204390"/>
            <a:ext cx="4454769" cy="78610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marR="0" indent="-22860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2"/>
          </p:nvPr>
        </p:nvSpPr>
        <p:spPr>
          <a:xfrm>
            <a:off x="1394802" y="1637322"/>
            <a:ext cx="4466736" cy="3336330"/>
          </a:xfrm>
          <a:prstGeom prst="rect">
            <a:avLst/>
          </a:prstGeom>
        </p:spPr>
        <p:txBody>
          <a:bodyPr/>
          <a:lstStyle>
            <a:lvl1pPr marL="228600" indent="-228600" algn="l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23" hasCustomPrompt="1"/>
          </p:nvPr>
        </p:nvSpPr>
        <p:spPr>
          <a:xfrm>
            <a:off x="6380958" y="1637322"/>
            <a:ext cx="4454769" cy="3336331"/>
          </a:xfrm>
          <a:prstGeom prst="rect">
            <a:avLst/>
          </a:prstGeom>
        </p:spPr>
        <p:txBody>
          <a:bodyPr/>
          <a:lstStyle>
            <a:lvl1pPr marL="228600" indent="-228600" algn="l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257B9C62-3027-49CC-9012-464E3070548E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00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1547446" y="1418492"/>
            <a:ext cx="5099539" cy="45368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7136614" y="3235569"/>
            <a:ext cx="3730678" cy="271975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20"/>
          </p:nvPr>
        </p:nvSpPr>
        <p:spPr>
          <a:xfrm>
            <a:off x="7136614" y="365125"/>
            <a:ext cx="3730678" cy="26594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600" y="365125"/>
            <a:ext cx="5910385" cy="956599"/>
          </a:xfrm>
        </p:spPr>
        <p:txBody>
          <a:bodyPr/>
          <a:lstStyle/>
          <a:p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nb-NO" dirty="0"/>
              <a:t>VAJADUSEL KAHEL REAL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E3BBA1D-CD86-468F-A6E5-719A02BFC8BC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095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5E0AB993-4BFC-4F9E-97E1-F2FF3173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365125"/>
            <a:ext cx="1013069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t-EE" dirty="0"/>
              <a:t>SLAIDI </a:t>
            </a:r>
            <a:r>
              <a:rPr lang="en-US" dirty="0"/>
              <a:t>PEALKIR</a:t>
            </a:r>
            <a:r>
              <a:rPr lang="et-EE" dirty="0"/>
              <a:t>I</a:t>
            </a:r>
            <a:br>
              <a:rPr lang="et-EE" dirty="0"/>
            </a:br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43F4D-4C1B-412C-914B-5B86DDA7F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4303" y="1534769"/>
            <a:ext cx="9522990" cy="3981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Vivamus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lacus.</a:t>
            </a:r>
            <a:endParaRPr lang="et-EE" altLang="en-US" sz="1800" dirty="0">
              <a:solidFill>
                <a:srgbClr val="332B60"/>
              </a:solidFill>
              <a:latin typeface="+mn-lt"/>
            </a:endParaRPr>
          </a:p>
          <a:p>
            <a:pPr lvl="1"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  <a:endParaRPr lang="et-EE" altLang="en-US" sz="1800" dirty="0">
              <a:solidFill>
                <a:srgbClr val="332B60"/>
              </a:solidFill>
            </a:endParaRPr>
          </a:p>
          <a:p>
            <a:pPr lvl="2"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  <a:endParaRPr lang="et-EE" altLang="en-US" sz="1800" dirty="0">
              <a:solidFill>
                <a:srgbClr val="332B60"/>
              </a:solidFill>
            </a:endParaRPr>
          </a:p>
          <a:p>
            <a:pPr lvl="3"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</a:rPr>
              <a:t>Phasellus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lectus</a:t>
            </a:r>
            <a:r>
              <a:rPr lang="en-US" altLang="en-US" sz="1800" dirty="0">
                <a:solidFill>
                  <a:srgbClr val="332B60"/>
                </a:solidFill>
              </a:rPr>
              <a:t> at </a:t>
            </a:r>
            <a:r>
              <a:rPr lang="en-US" altLang="en-US" sz="1800" dirty="0" err="1">
                <a:solidFill>
                  <a:srgbClr val="332B60"/>
                </a:solidFill>
              </a:rPr>
              <a:t>orci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ornare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ultrices</a:t>
            </a:r>
            <a:r>
              <a:rPr lang="en-US" altLang="en-US" sz="1800" dirty="0">
                <a:solidFill>
                  <a:srgbClr val="332B60"/>
                </a:solidFill>
              </a:rPr>
              <a:t>. Viva </a:t>
            </a:r>
            <a:r>
              <a:rPr lang="en-US" altLang="en-US" sz="1800" dirty="0" err="1">
                <a:solidFill>
                  <a:srgbClr val="332B60"/>
                </a:solidFill>
              </a:rPr>
              <a:t>etmus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est</a:t>
            </a:r>
            <a:r>
              <a:rPr lang="en-US" altLang="en-US" sz="1800" dirty="0">
                <a:solidFill>
                  <a:srgbClr val="332B60"/>
                </a:solidFill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</a:rPr>
              <a:t>vulputate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eu</a:t>
            </a:r>
            <a:r>
              <a:rPr lang="et-EE" altLang="en-US" sz="1800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</a:rPr>
              <a:t>Phasellus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lectus</a:t>
            </a:r>
            <a:r>
              <a:rPr lang="en-US" altLang="en-US" sz="1800" dirty="0">
                <a:solidFill>
                  <a:srgbClr val="332B60"/>
                </a:solidFill>
              </a:rPr>
              <a:t> at </a:t>
            </a:r>
            <a:r>
              <a:rPr lang="en-US" altLang="en-US" sz="1800" dirty="0" err="1">
                <a:solidFill>
                  <a:srgbClr val="332B60"/>
                </a:solidFill>
              </a:rPr>
              <a:t>orci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ornare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ultrices</a:t>
            </a:r>
            <a:r>
              <a:rPr lang="en-US" altLang="en-US" sz="1800" dirty="0">
                <a:solidFill>
                  <a:srgbClr val="332B60"/>
                </a:solidFill>
              </a:rPr>
              <a:t>. Viva </a:t>
            </a:r>
            <a:r>
              <a:rPr lang="en-US" altLang="en-US" sz="1800" dirty="0" err="1">
                <a:solidFill>
                  <a:srgbClr val="332B60"/>
                </a:solidFill>
              </a:rPr>
              <a:t>etmus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est</a:t>
            </a:r>
            <a:r>
              <a:rPr lang="en-US" altLang="en-US" sz="1800" dirty="0">
                <a:solidFill>
                  <a:srgbClr val="332B60"/>
                </a:solidFill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</a:rPr>
              <a:t>vulputate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eu</a:t>
            </a:r>
            <a:r>
              <a:rPr lang="et-EE" altLang="en-US" sz="1800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</a:rPr>
              <a:t>Phasellus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lectus</a:t>
            </a:r>
            <a:r>
              <a:rPr lang="en-US" altLang="en-US" sz="1800" dirty="0">
                <a:solidFill>
                  <a:srgbClr val="332B60"/>
                </a:solidFill>
              </a:rPr>
              <a:t> at </a:t>
            </a:r>
            <a:r>
              <a:rPr lang="en-US" altLang="en-US" sz="1800" dirty="0" err="1">
                <a:solidFill>
                  <a:srgbClr val="332B60"/>
                </a:solidFill>
              </a:rPr>
              <a:t>orci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ornare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ultrices</a:t>
            </a:r>
            <a:r>
              <a:rPr lang="en-US" altLang="en-US" sz="1800" dirty="0">
                <a:solidFill>
                  <a:srgbClr val="332B60"/>
                </a:solidFill>
              </a:rPr>
              <a:t>. Viva </a:t>
            </a:r>
            <a:r>
              <a:rPr lang="en-US" altLang="en-US" sz="1800" dirty="0" err="1">
                <a:solidFill>
                  <a:srgbClr val="332B60"/>
                </a:solidFill>
              </a:rPr>
              <a:t>etmus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est</a:t>
            </a:r>
            <a:r>
              <a:rPr lang="en-US" altLang="en-US" sz="1800" dirty="0">
                <a:solidFill>
                  <a:srgbClr val="332B60"/>
                </a:solidFill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</a:rPr>
              <a:t>vulputate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eu</a:t>
            </a:r>
            <a:r>
              <a:rPr lang="et-EE" altLang="en-US" sz="1800" dirty="0">
                <a:solidFill>
                  <a:srgbClr val="332B60"/>
                </a:solidFill>
              </a:rPr>
              <a:t>.</a:t>
            </a:r>
          </a:p>
          <a:p>
            <a:pPr lvl="0">
              <a:buClr>
                <a:srgbClr val="E4067E"/>
              </a:buClr>
            </a:pPr>
            <a:endParaRPr lang="et-EE" altLang="en-US" sz="1800" dirty="0">
              <a:solidFill>
                <a:srgbClr val="332B60"/>
              </a:solidFill>
            </a:endParaRP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C25A7929-01B4-41A5-8560-D9DF8B8D39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r="61689"/>
          <a:stretch/>
        </p:blipFill>
        <p:spPr>
          <a:xfrm>
            <a:off x="200026" y="6061559"/>
            <a:ext cx="1144276" cy="585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3066"/>
            <a:ext cx="1614575" cy="127493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439641" y="6171577"/>
            <a:ext cx="2337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fld id="{AA5F2B34-D2E8-49A6-8F89-AF310589E606}" type="datetime1">
              <a:rPr lang="et-EE" smtClean="0"/>
              <a:t>21.11.2023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98134" y="61715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079892" y="6171578"/>
            <a:ext cx="78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fld id="{BD2CF7A1-BA63-4EE5-B5E2-9314D1BF692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271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1" r:id="rId12"/>
    <p:sldLayoutId id="2147483972" r:id="rId13"/>
    <p:sldLayoutId id="2147483973" r:id="rId14"/>
    <p:sldLayoutId id="2147483974" r:id="rId15"/>
    <p:sldLayoutId id="2147483975" r:id="rId16"/>
  </p:sldLayoutIdLst>
  <p:hf hd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 kern="1200">
          <a:solidFill>
            <a:schemeClr val="accent2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85750" indent="-285750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541338" indent="-285750" algn="l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lang="en-US" altLang="en-US" sz="2400" kern="1200" dirty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719138" marR="0" indent="-285750" algn="l" defTabSz="914400" rtl="0" eaLnBrk="1" fontAlgn="base" latinLnBrk="0" hangingPunct="1">
        <a:lnSpc>
          <a:spcPct val="100000"/>
        </a:lnSpc>
        <a:spcBef>
          <a:spcPts val="1000"/>
        </a:spcBef>
        <a:spcAft>
          <a:spcPct val="0"/>
        </a:spcAft>
        <a:buClr>
          <a:srgbClr val="E4067E"/>
        </a:buClr>
        <a:buSzTx/>
        <a:buFont typeface="Courier New" panose="02070309020205020404" pitchFamily="49" charset="0"/>
        <a:buChar char="o"/>
        <a:tabLst/>
        <a:defRPr lang="et-EE" altLang="en-US" sz="2400" kern="1200" dirty="0" smtClean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20000" indent="-285750" algn="l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ü"/>
        <a:defRPr lang="et-EE" altLang="en-US" sz="2400" kern="1200" dirty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720000" indent="-285750" algn="l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§"/>
        <a:defRPr lang="et-EE" altLang="en-US" sz="2400" kern="1200" dirty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719138" indent="-28575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v"/>
        <a:defRPr lang="en-US" altLang="en-US" sz="2400" kern="1200" dirty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>
          <p15:clr>
            <a:srgbClr val="F26B43"/>
          </p15:clr>
        </p15:guide>
        <p15:guide id="2" pos="302">
          <p15:clr>
            <a:srgbClr val="F26B43"/>
          </p15:clr>
        </p15:guide>
        <p15:guide id="3" pos="1368">
          <p15:clr>
            <a:srgbClr val="F26B43"/>
          </p15:clr>
        </p15:guide>
        <p15:guide id="4" orient="horz" pos="3997">
          <p15:clr>
            <a:srgbClr val="F26B43"/>
          </p15:clr>
        </p15:guide>
        <p15:guide id="5" orient="horz" pos="1026">
          <p15:clr>
            <a:srgbClr val="F26B43"/>
          </p15:clr>
        </p15:guide>
        <p15:guide id="6" orient="horz" pos="346">
          <p15:clr>
            <a:srgbClr val="F26B43"/>
          </p15:clr>
        </p15:guide>
        <p15:guide id="7" orient="horz" pos="347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25000">
              <a:schemeClr val="tx2">
                <a:lumMod val="100000"/>
              </a:schemeClr>
            </a:gs>
            <a:gs pos="53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t-EE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36B7349-6AE3-4C43-AF53-FB35869A28DC}" type="datetime1">
              <a:rPr lang="et-EE" smtClean="0"/>
              <a:pPr/>
              <a:t>21.11.2023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905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Lorem ipsum dolore sed amet, consectetuere adipiscing elit. Null dictu magna </a:t>
            </a:r>
          </a:p>
          <a:p>
            <a:r>
              <a:rPr lang="en-US" altLang="en-US"/>
              <a:t>uspendisse acendis upitsede. Nullam sed semeti indespe.</a:t>
            </a:r>
          </a:p>
          <a:p>
            <a:endParaRPr lang="en-US" altLang="en-US" dirty="0"/>
          </a:p>
        </p:txBody>
      </p:sp>
      <p:pic>
        <p:nvPicPr>
          <p:cNvPr id="5" name="Pildi kohatäide 4">
            <a:extLst>
              <a:ext uri="{FF2B5EF4-FFF2-40B4-BE49-F238E27FC236}">
                <a16:creationId xmlns:a16="http://schemas.microsoft.com/office/drawing/2014/main" id="{D9760318-C11E-430B-8BE3-C8BD1F3F39E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70" r="5670"/>
          <a:stretch>
            <a:fillRect/>
          </a:stretch>
        </p:blipFill>
        <p:spPr/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FFE0F53-3257-4FC8-9E65-EFF5592FA673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10</a:t>
            </a:fld>
            <a:endParaRPr lang="et-E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di kohatäide 4">
            <a:extLst>
              <a:ext uri="{FF2B5EF4-FFF2-40B4-BE49-F238E27FC236}">
                <a16:creationId xmlns:a16="http://schemas.microsoft.com/office/drawing/2014/main" id="{0CA0599B-82F6-47A3-9E11-A732CDCEE8B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71" b="4271"/>
          <a:stretch>
            <a:fillRect/>
          </a:stretch>
        </p:blipFill>
        <p:spPr/>
      </p:pic>
      <p:pic>
        <p:nvPicPr>
          <p:cNvPr id="13" name="Pildi kohatäide 12">
            <a:extLst>
              <a:ext uri="{FF2B5EF4-FFF2-40B4-BE49-F238E27FC236}">
                <a16:creationId xmlns:a16="http://schemas.microsoft.com/office/drawing/2014/main" id="{FA67711C-E54D-42E6-802F-92B0964E3564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96" r="6496"/>
          <a:stretch>
            <a:fillRect/>
          </a:stretch>
        </p:blipFill>
        <p:spPr/>
      </p:pic>
      <p:pic>
        <p:nvPicPr>
          <p:cNvPr id="9" name="Pildi kohatäide 8">
            <a:extLst>
              <a:ext uri="{FF2B5EF4-FFF2-40B4-BE49-F238E27FC236}">
                <a16:creationId xmlns:a16="http://schemas.microsoft.com/office/drawing/2014/main" id="{5B96437C-F26D-4286-B498-A3C6374D965F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67" r="2567"/>
          <a:stretch>
            <a:fillRect/>
          </a:stretch>
        </p:blipFill>
        <p:spPr/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0F8BA68-3807-48E7-8C94-EAE32C69DC51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11</a:t>
            </a:fld>
            <a:endParaRPr lang="et-E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23"/>
            <p:extLst>
              <p:ext uri="{D42A27DB-BD31-4B8C-83A1-F6EECF244321}">
                <p14:modId xmlns:p14="http://schemas.microsoft.com/office/powerpoint/2010/main" val="1260890118"/>
              </p:ext>
            </p:extLst>
          </p:nvPr>
        </p:nvGraphicFramePr>
        <p:xfrm>
          <a:off x="1406525" y="1636713"/>
          <a:ext cx="8964614" cy="39204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4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Lorem ipsum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Lorem ipsum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Lorem ipsum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Lorem ipsum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400" dirty="0">
                          <a:solidFill>
                            <a:srgbClr val="332B60"/>
                          </a:solidFill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dirty="0">
                        <a:solidFill>
                          <a:srgbClr val="332B60"/>
                        </a:solidFill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400" dirty="0">
                          <a:solidFill>
                            <a:srgbClr val="332B60"/>
                          </a:solidFill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dirty="0">
                        <a:solidFill>
                          <a:srgbClr val="332B60"/>
                        </a:solidFill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400" dirty="0">
                          <a:solidFill>
                            <a:srgbClr val="332B60"/>
                          </a:solidFill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dirty="0">
                        <a:solidFill>
                          <a:srgbClr val="332B60"/>
                        </a:solidFill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400" dirty="0">
                          <a:solidFill>
                            <a:srgbClr val="332B60"/>
                          </a:solidFill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dirty="0">
                        <a:solidFill>
                          <a:srgbClr val="332B60"/>
                        </a:solidFill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2B60"/>
                        </a:solidFill>
                        <a:effectLst/>
                        <a:latin typeface="Verdana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4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332B60"/>
                          </a:solidFill>
                          <a:effectLst/>
                        </a:rPr>
                        <a:t>Lorem ipsum</a:t>
                      </a:r>
                    </a:p>
                  </a:txBody>
                  <a:tcPr marT="45722" marB="4572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4FAA2CB-2AD2-4FD8-A4C2-FA25707B18B2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12</a:t>
            </a:fld>
            <a:endParaRPr lang="et-E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25000">
              <a:schemeClr val="tx2">
                <a:lumMod val="100000"/>
              </a:schemeClr>
            </a:gs>
            <a:gs pos="53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t-EE"/>
              <a:t>Redigeeri teksti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  <a:p>
            <a:endParaRPr lang="et-EE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137F92-CBFA-4907-8AFB-3D5B4F50A73A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2</a:t>
            </a:fld>
            <a:endParaRPr lang="et-EE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SLAIDI PEALKIRI</a:t>
            </a:r>
            <a:br>
              <a:rPr lang="et-EE" altLang="en-US"/>
            </a:br>
            <a:r>
              <a:rPr lang="en-US" altLang="en-US"/>
              <a:t>VAJADUSEL KAHEL REAL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61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17">
            <a:extLst>
              <a:ext uri="{FF2B5EF4-FFF2-40B4-BE49-F238E27FC236}">
                <a16:creationId xmlns:a16="http://schemas.microsoft.com/office/drawing/2014/main" id="{D9DD9D69-F654-4BD6-B6FC-47E05B091258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3271829"/>
              </p:ext>
            </p:extLst>
          </p:nvPr>
        </p:nvGraphicFramePr>
        <p:xfrm>
          <a:off x="1489075" y="3328988"/>
          <a:ext cx="9378950" cy="254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3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/>
              <a:t>Graafik 1.1</a:t>
            </a:r>
          </a:p>
          <a:p>
            <a:endParaRPr lang="en-US" alt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dirty="0"/>
              <a:t>Lorem ipsum </a:t>
            </a:r>
            <a:r>
              <a:rPr lang="en-US" altLang="en-US" dirty="0" err="1"/>
              <a:t>dolore</a:t>
            </a:r>
            <a:r>
              <a:rPr lang="en-US" altLang="en-US" dirty="0"/>
              <a:t> </a:t>
            </a:r>
            <a:r>
              <a:rPr lang="en-US" altLang="en-US" dirty="0" err="1"/>
              <a:t>sed</a:t>
            </a:r>
            <a:r>
              <a:rPr lang="en-US" altLang="en-US" dirty="0"/>
              <a:t> </a:t>
            </a:r>
            <a:r>
              <a:rPr lang="en-US" altLang="en-US" dirty="0" err="1"/>
              <a:t>amet</a:t>
            </a:r>
            <a:r>
              <a:rPr lang="en-US" altLang="en-US" dirty="0"/>
              <a:t>, </a:t>
            </a:r>
            <a:r>
              <a:rPr lang="en-US" altLang="en-US" dirty="0" err="1"/>
              <a:t>consectetuere</a:t>
            </a:r>
            <a:r>
              <a:rPr lang="en-US" altLang="en-US" dirty="0"/>
              <a:t> </a:t>
            </a:r>
            <a:r>
              <a:rPr lang="en-US" altLang="en-US" dirty="0" err="1"/>
              <a:t>adipiscing</a:t>
            </a:r>
            <a:r>
              <a:rPr lang="en-US" altLang="en-US" dirty="0"/>
              <a:t> </a:t>
            </a:r>
            <a:r>
              <a:rPr lang="en-US" altLang="en-US" dirty="0" err="1"/>
              <a:t>elit</a:t>
            </a:r>
            <a:r>
              <a:rPr lang="en-US" altLang="en-US" dirty="0"/>
              <a:t>. Null </a:t>
            </a:r>
            <a:r>
              <a:rPr lang="en-US" altLang="en-US" dirty="0" err="1"/>
              <a:t>dictu</a:t>
            </a:r>
            <a:r>
              <a:rPr lang="en-US" altLang="en-US" dirty="0"/>
              <a:t> magna </a:t>
            </a:r>
            <a:r>
              <a:rPr lang="en-US" altLang="en-US" dirty="0" err="1"/>
              <a:t>uspendisse</a:t>
            </a:r>
            <a:r>
              <a:rPr lang="en-US" altLang="en-US" dirty="0"/>
              <a:t> </a:t>
            </a:r>
            <a:r>
              <a:rPr lang="en-US" altLang="en-US" dirty="0" err="1"/>
              <a:t>acendis</a:t>
            </a:r>
            <a:r>
              <a:rPr lang="en-US" altLang="en-US" dirty="0"/>
              <a:t> </a:t>
            </a:r>
            <a:r>
              <a:rPr lang="en-US" altLang="en-US" dirty="0" err="1"/>
              <a:t>upitsede</a:t>
            </a:r>
            <a:r>
              <a:rPr lang="en-US" altLang="en-US" dirty="0"/>
              <a:t>. </a:t>
            </a:r>
            <a:r>
              <a:rPr lang="en-US" altLang="en-US" dirty="0" err="1"/>
              <a:t>Nullam</a:t>
            </a:r>
            <a:r>
              <a:rPr lang="en-US" altLang="en-US" dirty="0"/>
              <a:t> </a:t>
            </a:r>
            <a:r>
              <a:rPr lang="en-US" altLang="en-US" dirty="0" err="1"/>
              <a:t>sed</a:t>
            </a:r>
            <a:r>
              <a:rPr lang="en-US" altLang="en-US" dirty="0"/>
              <a:t> </a:t>
            </a:r>
            <a:r>
              <a:rPr lang="en-US" altLang="en-US" dirty="0" err="1"/>
              <a:t>semeti</a:t>
            </a:r>
            <a:r>
              <a:rPr lang="en-US" altLang="en-US" dirty="0"/>
              <a:t> </a:t>
            </a:r>
            <a:r>
              <a:rPr lang="en-US" altLang="en-US" dirty="0" err="1"/>
              <a:t>indespe</a:t>
            </a:r>
            <a:r>
              <a:rPr lang="en-US" altLang="en-US" dirty="0"/>
              <a:t>. Null </a:t>
            </a:r>
            <a:r>
              <a:rPr lang="en-US" altLang="en-US" dirty="0" err="1"/>
              <a:t>dictu</a:t>
            </a:r>
            <a:r>
              <a:rPr lang="en-US" altLang="en-US" dirty="0"/>
              <a:t> magna </a:t>
            </a:r>
            <a:r>
              <a:rPr lang="en-US" altLang="en-US" dirty="0" err="1"/>
              <a:t>uspendisse</a:t>
            </a:r>
            <a:r>
              <a:rPr lang="en-US" altLang="en-US" dirty="0"/>
              <a:t> </a:t>
            </a:r>
            <a:r>
              <a:rPr lang="en-US" altLang="en-US" dirty="0" err="1"/>
              <a:t>acendis</a:t>
            </a:r>
            <a:r>
              <a:rPr lang="en-US" altLang="en-US" dirty="0"/>
              <a:t> </a:t>
            </a:r>
            <a:r>
              <a:rPr lang="en-US" altLang="en-US" dirty="0" err="1"/>
              <a:t>upitsede</a:t>
            </a:r>
            <a:r>
              <a:rPr lang="en-US" altLang="en-US" dirty="0"/>
              <a:t>.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SLAIDI PEALKIRI</a:t>
            </a:r>
            <a:br>
              <a:rPr lang="et-EE" altLang="en-US"/>
            </a:br>
            <a:r>
              <a:rPr lang="en-US" altLang="en-US"/>
              <a:t>VAJADUSEL KAHEL REAL</a:t>
            </a:r>
            <a:endParaRPr lang="et-EE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E06554F9-CFEA-4A82-8F37-D61D8259E3DC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455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Content Placeholder 10">
            <a:extLst>
              <a:ext uri="{FF2B5EF4-FFF2-40B4-BE49-F238E27FC236}">
                <a16:creationId xmlns:a16="http://schemas.microsoft.com/office/drawing/2014/main" id="{A300AEF3-8C46-47F3-8888-1F672B4A4F3F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596891182"/>
              </p:ext>
            </p:extLst>
          </p:nvPr>
        </p:nvGraphicFramePr>
        <p:xfrm>
          <a:off x="6888163" y="365125"/>
          <a:ext cx="3979862" cy="555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/>
              <a:t>Lorem ipsum dolore sed amet</a:t>
            </a:r>
            <a:endParaRPr lang="et-EE" altLang="en-US"/>
          </a:p>
          <a:p>
            <a:pPr lvl="1"/>
            <a:r>
              <a:rPr lang="en-US" altLang="en-US"/>
              <a:t>consectetuere adipiscing elit.</a:t>
            </a:r>
            <a:r>
              <a:rPr lang="et-EE" altLang="en-US"/>
              <a:t> </a:t>
            </a:r>
            <a:r>
              <a:rPr lang="en-US" altLang="en-US"/>
              <a:t>hasellus vel lectus at orci ornare ultrices. </a:t>
            </a:r>
            <a:endParaRPr lang="et-EE" altLang="en-US"/>
          </a:p>
          <a:p>
            <a:pPr lvl="1"/>
            <a:r>
              <a:rPr lang="en-US" altLang="en-US"/>
              <a:t>Viva</a:t>
            </a:r>
            <a:r>
              <a:rPr lang="et-EE" altLang="en-US"/>
              <a:t> </a:t>
            </a:r>
            <a:r>
              <a:rPr lang="en-US" altLang="en-US"/>
              <a:t>mus justo est, vulputate eu, bibendum</a:t>
            </a:r>
            <a:r>
              <a:rPr lang="et-EE" altLang="en-US"/>
              <a:t>.</a:t>
            </a:r>
            <a:r>
              <a:rPr lang="en-US" altLang="en-US"/>
              <a:t> </a:t>
            </a:r>
          </a:p>
          <a:p>
            <a:r>
              <a:rPr lang="et-EE" altLang="en-US"/>
              <a:t>H</a:t>
            </a:r>
            <a:r>
              <a:rPr lang="en-US" altLang="en-US"/>
              <a:t>endrerit, rutrum ut, turpis. Sed velit. </a:t>
            </a:r>
          </a:p>
          <a:p>
            <a:r>
              <a:rPr lang="en-US" altLang="en-US"/>
              <a:t>Sed semper augue. </a:t>
            </a:r>
            <a:endParaRPr lang="en-US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C8DE567-E714-472C-90A2-F88F258BCB53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9000">
              <a:schemeClr val="tx2">
                <a:lumMod val="100000"/>
              </a:schemeClr>
            </a:gs>
            <a:gs pos="67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20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25000">
              <a:schemeClr val="tx2">
                <a:lumMod val="100000"/>
              </a:schemeClr>
            </a:gs>
            <a:gs pos="53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344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accent1"/>
            </a:gs>
            <a:gs pos="45000">
              <a:schemeClr val="tx2">
                <a:lumMod val="100000"/>
              </a:schemeClr>
            </a:gs>
            <a:gs pos="9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E102707E-B518-4D12-BF02-E03A0747B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/>
              <a:t>Vaheslaidi pealkiri vajadusel ka kahel ja kolmel real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6891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di kohatäide 4">
            <a:extLst>
              <a:ext uri="{FF2B5EF4-FFF2-40B4-BE49-F238E27FC236}">
                <a16:creationId xmlns:a16="http://schemas.microsoft.com/office/drawing/2014/main" id="{E045B4CB-4DF9-4043-B146-E152E9AA9F3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49" r="7949"/>
          <a:stretch>
            <a:fillRect/>
          </a:stretch>
        </p:blipFill>
        <p:spPr/>
      </p:pic>
      <p:sp>
        <p:nvSpPr>
          <p:cNvPr id="9219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en-US"/>
              <a:t>Lorem ipsum dolore sed amet</a:t>
            </a:r>
            <a:r>
              <a:rPr lang="et-EE" altLang="en-US"/>
              <a:t>.</a:t>
            </a:r>
            <a:endParaRPr lang="en-US" altLang="en-US"/>
          </a:p>
          <a:p>
            <a:pPr lvl="1"/>
            <a:r>
              <a:rPr lang="en-US" altLang="en-US"/>
              <a:t>consectetuere adipiscing elit. </a:t>
            </a:r>
            <a:endParaRPr lang="et-EE" altLang="en-US"/>
          </a:p>
          <a:p>
            <a:pPr lvl="2"/>
            <a:r>
              <a:rPr lang="en-US" altLang="en-US"/>
              <a:t>Phasellus vel lectus at orci ornare ultrices. </a:t>
            </a:r>
            <a:endParaRPr lang="et-EE" altLang="en-US"/>
          </a:p>
          <a:p>
            <a:pPr lvl="3"/>
            <a:r>
              <a:rPr lang="en-US" altLang="en-US"/>
              <a:t>Viva et mus justo est, vulputate eu, bibendum hendrerit, rutrum ut, turpis. Sed velit.</a:t>
            </a:r>
            <a:endParaRPr lang="et-EE" altLang="en-US"/>
          </a:p>
          <a:p>
            <a:pPr lvl="5"/>
            <a:r>
              <a:rPr lang="en-US" altLang="en-US"/>
              <a:t>Sed semper augue. Sed sed sapien. </a:t>
            </a:r>
          </a:p>
          <a:p>
            <a:r>
              <a:rPr lang="en-US" altLang="en-US"/>
              <a:t>Aenean in pede. Mauris sagittis ti odio ligula. </a:t>
            </a:r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46DAB01-1807-4695-A8CA-6C95474C569F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8</a:t>
            </a:fld>
            <a:endParaRPr lang="et-EE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en-US"/>
              <a:t>Antes euismod sit amet, ullamcorper </a:t>
            </a:r>
          </a:p>
          <a:p>
            <a:r>
              <a:rPr lang="en-US" altLang="en-US"/>
              <a:t>pesnonare, plac erat udm on spfael is </a:t>
            </a:r>
            <a:endParaRPr lang="en-US" alt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t-EE"/>
              <a:t>Antes euismod sit amet, ullamcorper </a:t>
            </a:r>
          </a:p>
          <a:p>
            <a:r>
              <a:rPr lang="et-EE"/>
              <a:t>pesnonare, plac erat udm on spfael is </a:t>
            </a:r>
          </a:p>
          <a:p>
            <a:r>
              <a:rPr lang="et-EE"/>
              <a:t>simollis sed purus sem lorem ipsum </a:t>
            </a:r>
          </a:p>
          <a:p>
            <a:endParaRPr lang="et-EE" dirty="0"/>
          </a:p>
        </p:txBody>
      </p:sp>
      <p:pic>
        <p:nvPicPr>
          <p:cNvPr id="52" name="Pilt 17"/>
          <p:cNvPicPr>
            <a:picLocks noGrp="1" noChangeAspect="1"/>
          </p:cNvPicPr>
          <p:nvPr>
            <p:ph type="chart" sz="quarter" idx="2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643983" y="1708023"/>
            <a:ext cx="3968496" cy="3194304"/>
          </a:xfrm>
        </p:spPr>
      </p:pic>
      <p:pic>
        <p:nvPicPr>
          <p:cNvPr id="49" name="Chart Placeholder 48"/>
          <p:cNvPicPr>
            <a:picLocks noGrp="1" noChangeAspect="1"/>
          </p:cNvPicPr>
          <p:nvPr>
            <p:ph type="chart" sz="quarter" idx="23"/>
          </p:nvPr>
        </p:nvPicPr>
        <p:blipFill>
          <a:blip r:embed="rId4"/>
          <a:stretch>
            <a:fillRect/>
          </a:stretch>
        </p:blipFill>
        <p:spPr>
          <a:xfrm>
            <a:off x="6837032" y="1636713"/>
            <a:ext cx="3543960" cy="3336925"/>
          </a:xfrm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C309CB9A-F0A9-4499-8F1E-0F7B692085DD}" type="datetime1">
              <a:rPr lang="et-EE" smtClean="0"/>
              <a:pPr/>
              <a:t>21.11.2023</a:t>
            </a:fld>
            <a:endParaRPr lang="et-EE" dirty="0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D2CF7A1-BA63-4EE5-B5E2-9314D1BF6920}" type="slidenum">
              <a:rPr lang="et-EE" smtClean="0"/>
              <a:pPr/>
              <a:t>9</a:t>
            </a:fld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'i kujundus">
  <a:themeElements>
    <a:clrScheme name="TalTech">
      <a:dk1>
        <a:srgbClr val="000000"/>
      </a:dk1>
      <a:lt1>
        <a:srgbClr val="FFFFFF"/>
      </a:lt1>
      <a:dk2>
        <a:srgbClr val="332B60"/>
      </a:dk2>
      <a:lt2>
        <a:srgbClr val="DADAE4"/>
      </a:lt2>
      <a:accent1>
        <a:srgbClr val="E4067E"/>
      </a:accent1>
      <a:accent2>
        <a:srgbClr val="9396B0"/>
      </a:accent2>
      <a:accent3>
        <a:srgbClr val="AB1352"/>
      </a:accent3>
      <a:accent4>
        <a:srgbClr val="4FBFD3"/>
      </a:accent4>
      <a:accent5>
        <a:srgbClr val="332B60"/>
      </a:accent5>
      <a:accent6>
        <a:srgbClr val="DADAE4"/>
      </a:accent6>
      <a:hlink>
        <a:srgbClr val="AB1352"/>
      </a:hlink>
      <a:folHlink>
        <a:srgbClr val="AB1352"/>
      </a:folHlink>
    </a:clrScheme>
    <a:fontScheme name="TTÜ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wrap="square" rtlCol="0" anchor="ctr"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NEW" id="{65034802-83F1-DE41-A876-6851A238EDFE}" vid="{814C7433-F944-B249-91D8-8F253693E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AC88CC603F2D49AD8673ACF49082D3" ma:contentTypeVersion="13" ma:contentTypeDescription="Create a new document." ma:contentTypeScope="" ma:versionID="7caa3ebe3be35bd3902af81f31ab6933">
  <xsd:schema xmlns:xsd="http://www.w3.org/2001/XMLSchema" xmlns:xs="http://www.w3.org/2001/XMLSchema" xmlns:p="http://schemas.microsoft.com/office/2006/metadata/properties" xmlns:ns2="5af80887-08b3-4544-b45b-f37a200b57c1" xmlns:ns3="4d5098a2-9ffb-4cb2-8e90-115a59087091" targetNamespace="http://schemas.microsoft.com/office/2006/metadata/properties" ma:root="true" ma:fieldsID="bb964b21d47b10a20a1f3c2ca69dd6c9" ns2:_="" ns3:_="">
    <xsd:import namespace="5af80887-08b3-4544-b45b-f37a200b57c1"/>
    <xsd:import namespace="4d5098a2-9ffb-4cb2-8e90-115a590870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80887-08b3-4544-b45b-f37a200b57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098a2-9ffb-4cb2-8e90-115a5908709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06D4CA-1897-4E29-82C7-1647A05FDB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9F30A9-C219-464E-950B-8F0A21C1D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f80887-08b3-4544-b45b-f37a200b57c1"/>
    <ds:schemaRef ds:uri="4d5098a2-9ffb-4cb2-8e90-115a590870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B9C855-1340-457B-BBB0-34750AF1C1FB}">
  <ds:schemaRefs>
    <ds:schemaRef ds:uri="http://purl.org/dc/dcmitype/"/>
    <ds:schemaRef ds:uri="5af80887-08b3-4544-b45b-f37a200b57c1"/>
    <ds:schemaRef ds:uri="http://purl.org/dc/terms/"/>
    <ds:schemaRef ds:uri="http://purl.org/dc/elements/1.1/"/>
    <ds:schemaRef ds:uri="4d5098a2-9ffb-4cb2-8e90-115a590870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7848</TotalTime>
  <Words>283</Words>
  <Application>Microsoft Office PowerPoint</Application>
  <PresentationFormat>Widescreen</PresentationFormat>
  <Paragraphs>72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Proxima Nova Rg</vt:lpstr>
      <vt:lpstr>Verdana</vt:lpstr>
      <vt:lpstr>Wingdings</vt:lpstr>
      <vt:lpstr>1_Office'i kujundus</vt:lpstr>
      <vt:lpstr>PowerPoint Presentation</vt:lpstr>
      <vt:lpstr>SLAIDI PEALKIRI VAJADUSEL KAHEL REAL</vt:lpstr>
      <vt:lpstr>SLAIDI PEALKIRI VAJADUSEL KAHEL REAL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Anu Teder</dc:creator>
  <cp:lastModifiedBy>Valeria Juštšenko</cp:lastModifiedBy>
  <cp:revision>268</cp:revision>
  <dcterms:created xsi:type="dcterms:W3CDTF">2018-09-19T06:51:01Z</dcterms:created>
  <dcterms:modified xsi:type="dcterms:W3CDTF">2023-11-21T11:11:30Z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9643374</vt:lpwstr>
  </property>
  <property fmtid="{D5CDD505-2E9C-101B-9397-08002B2CF9AE}" pid="3" name="NXPowerLiteSettings">
    <vt:lpwstr>C780073804F000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0x01010003AC88CC603F2D49AD8673ACF49082D3</vt:lpwstr>
  </property>
</Properties>
</file>